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8"/>
  </p:notesMasterIdLst>
  <p:handoutMasterIdLst>
    <p:handoutMasterId r:id="rId29"/>
  </p:handoutMasterIdLst>
  <p:sldIdLst>
    <p:sldId id="256" r:id="rId5"/>
    <p:sldId id="1052" r:id="rId6"/>
    <p:sldId id="1040" r:id="rId7"/>
    <p:sldId id="415" r:id="rId8"/>
    <p:sldId id="1043" r:id="rId9"/>
    <p:sldId id="1048" r:id="rId10"/>
    <p:sldId id="1042" r:id="rId11"/>
    <p:sldId id="1044" r:id="rId12"/>
    <p:sldId id="1045" r:id="rId13"/>
    <p:sldId id="1051" r:id="rId14"/>
    <p:sldId id="1046" r:id="rId15"/>
    <p:sldId id="423" r:id="rId16"/>
    <p:sldId id="1039" r:id="rId17"/>
    <p:sldId id="412" r:id="rId18"/>
    <p:sldId id="1029" r:id="rId19"/>
    <p:sldId id="1030" r:id="rId20"/>
    <p:sldId id="1054" r:id="rId21"/>
    <p:sldId id="1053" r:id="rId22"/>
    <p:sldId id="397" r:id="rId23"/>
    <p:sldId id="1031" r:id="rId24"/>
    <p:sldId id="1032" r:id="rId25"/>
    <p:sldId id="1033" r:id="rId26"/>
    <p:sldId id="1034" r:id="rId27"/>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5472" autoAdjust="0"/>
  </p:normalViewPr>
  <p:slideViewPr>
    <p:cSldViewPr snapToGrid="0">
      <p:cViewPr varScale="1">
        <p:scale>
          <a:sx n="125" d="100"/>
          <a:sy n="125" d="100"/>
        </p:scale>
        <p:origin x="1680" y="96"/>
      </p:cViewPr>
      <p:guideLst/>
    </p:cSldViewPr>
  </p:slideViewPr>
  <p:notesTextViewPr>
    <p:cViewPr>
      <p:scale>
        <a:sx n="1" d="1"/>
        <a:sy n="1" d="1"/>
      </p:scale>
      <p:origin x="0" y="0"/>
    </p:cViewPr>
  </p:notesTextViewPr>
  <p:notesViewPr>
    <p:cSldViewPr snapToGrid="0" showGuides="1">
      <p:cViewPr varScale="1">
        <p:scale>
          <a:sx n="68" d="100"/>
          <a:sy n="68" d="100"/>
        </p:scale>
        <p:origin x="1779"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51EE0A-8FE5-4CE3-AE05-8CEBC91FAD6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3AAE7E-48D7-418E-A969-B79888513BA1}">
      <dgm:prSet/>
      <dgm:spPr/>
      <dgm:t>
        <a:bodyPr/>
        <a:lstStyle/>
        <a:p>
          <a:r>
            <a:rPr lang="en-AU" dirty="0">
              <a:solidFill>
                <a:schemeClr val="tx1"/>
              </a:solidFill>
              <a:latin typeface="+mn-lt"/>
            </a:rPr>
            <a:t>We are the guides to the jungle</a:t>
          </a:r>
          <a:endParaRPr lang="en-US" dirty="0"/>
        </a:p>
      </dgm:t>
    </dgm:pt>
    <dgm:pt modelId="{28A9F529-E36A-4F3E-891E-4EBA974CBFD3}" type="parTrans" cxnId="{A192AA2A-1B6C-44B5-AFE5-59E52FC06393}">
      <dgm:prSet/>
      <dgm:spPr/>
      <dgm:t>
        <a:bodyPr/>
        <a:lstStyle/>
        <a:p>
          <a:endParaRPr lang="en-US"/>
        </a:p>
      </dgm:t>
    </dgm:pt>
    <dgm:pt modelId="{4D9E7842-B400-437D-AAFC-F2EF6A517937}" type="sibTrans" cxnId="{A192AA2A-1B6C-44B5-AFE5-59E52FC06393}">
      <dgm:prSet/>
      <dgm:spPr/>
      <dgm:t>
        <a:bodyPr/>
        <a:lstStyle/>
        <a:p>
          <a:endParaRPr lang="en-US"/>
        </a:p>
      </dgm:t>
    </dgm:pt>
    <dgm:pt modelId="{DA40F816-A772-4CED-9137-CFD103C98BC7}">
      <dgm:prSet/>
      <dgm:spPr/>
      <dgm:t>
        <a:bodyPr/>
        <a:lstStyle/>
        <a:p>
          <a:r>
            <a:rPr lang="en-AU" dirty="0">
              <a:solidFill>
                <a:schemeClr val="tx1"/>
              </a:solidFill>
              <a:latin typeface="+mn-lt"/>
            </a:rPr>
            <a:t>We keep abreast of new developments</a:t>
          </a:r>
          <a:endParaRPr lang="en-US" dirty="0"/>
        </a:p>
      </dgm:t>
    </dgm:pt>
    <dgm:pt modelId="{6B4B69AA-12A4-4783-A033-78FED28AD01B}" type="parTrans" cxnId="{7EA63807-0F8D-43B2-9454-95FC5FAE3D39}">
      <dgm:prSet/>
      <dgm:spPr/>
      <dgm:t>
        <a:bodyPr/>
        <a:lstStyle/>
        <a:p>
          <a:endParaRPr lang="en-US"/>
        </a:p>
      </dgm:t>
    </dgm:pt>
    <dgm:pt modelId="{276FFFBD-5410-4356-9365-EEAC7F48977A}" type="sibTrans" cxnId="{7EA63807-0F8D-43B2-9454-95FC5FAE3D39}">
      <dgm:prSet/>
      <dgm:spPr/>
      <dgm:t>
        <a:bodyPr/>
        <a:lstStyle/>
        <a:p>
          <a:endParaRPr lang="en-US"/>
        </a:p>
      </dgm:t>
    </dgm:pt>
    <dgm:pt modelId="{F1432F34-3CAC-4D42-98B8-8BBFCBFBBF18}">
      <dgm:prSet/>
      <dgm:spPr/>
      <dgm:t>
        <a:bodyPr/>
        <a:lstStyle/>
        <a:p>
          <a:r>
            <a:rPr lang="en-AU" dirty="0"/>
            <a:t>Guides work together too</a:t>
          </a:r>
          <a:endParaRPr lang="en-US" dirty="0"/>
        </a:p>
      </dgm:t>
    </dgm:pt>
    <dgm:pt modelId="{23D01B45-B78F-41AA-B552-C656865933C9}" type="parTrans" cxnId="{FDC3BE70-7783-4A2A-8231-FB7F8F4AAD3D}">
      <dgm:prSet/>
      <dgm:spPr/>
      <dgm:t>
        <a:bodyPr/>
        <a:lstStyle/>
        <a:p>
          <a:endParaRPr lang="en-US"/>
        </a:p>
      </dgm:t>
    </dgm:pt>
    <dgm:pt modelId="{91E6A782-C573-4393-9B04-736D0512C2A8}" type="sibTrans" cxnId="{FDC3BE70-7783-4A2A-8231-FB7F8F4AAD3D}">
      <dgm:prSet/>
      <dgm:spPr/>
      <dgm:t>
        <a:bodyPr/>
        <a:lstStyle/>
        <a:p>
          <a:endParaRPr lang="en-US"/>
        </a:p>
      </dgm:t>
    </dgm:pt>
    <dgm:pt modelId="{F2AE13B0-DD7D-424B-9EE5-CAC2F78A7520}" type="pres">
      <dgm:prSet presAssocID="{7351EE0A-8FE5-4CE3-AE05-8CEBC91FAD64}" presName="root" presStyleCnt="0">
        <dgm:presLayoutVars>
          <dgm:dir/>
          <dgm:resizeHandles val="exact"/>
        </dgm:presLayoutVars>
      </dgm:prSet>
      <dgm:spPr/>
    </dgm:pt>
    <dgm:pt modelId="{13C5E99D-FFD2-4C26-9E57-0415F6019422}" type="pres">
      <dgm:prSet presAssocID="{A93AAE7E-48D7-418E-A969-B79888513BA1}" presName="compNode" presStyleCnt="0"/>
      <dgm:spPr/>
    </dgm:pt>
    <dgm:pt modelId="{E17C7DE2-887A-4C0D-8C2C-8C353F43C82F}" type="pres">
      <dgm:prSet presAssocID="{A93AAE7E-48D7-418E-A969-B79888513BA1}" presName="bgRect" presStyleLbl="bgShp" presStyleIdx="0" presStyleCnt="3"/>
      <dgm:spPr/>
    </dgm:pt>
    <dgm:pt modelId="{B455F961-58CF-426D-9C03-35853AAA6B3F}" type="pres">
      <dgm:prSet presAssocID="{A93AAE7E-48D7-418E-A969-B79888513BA1}" presName="iconRect" presStyleLbl="node1" presStyleIdx="0" presStyleCnt="3"/>
      <dgm:spPr>
        <a:solidFill>
          <a:schemeClr val="accent3">
            <a:lumMod val="90000"/>
          </a:schemeClr>
        </a:solidFill>
        <a:ln>
          <a:noFill/>
        </a:ln>
      </dgm:spPr>
    </dgm:pt>
    <dgm:pt modelId="{143D6C8A-5DC3-475C-8F25-B425547392C9}" type="pres">
      <dgm:prSet presAssocID="{A93AAE7E-48D7-418E-A969-B79888513BA1}" presName="spaceRect" presStyleCnt="0"/>
      <dgm:spPr/>
    </dgm:pt>
    <dgm:pt modelId="{E36A57EE-B387-4557-BA54-137188560C8F}" type="pres">
      <dgm:prSet presAssocID="{A93AAE7E-48D7-418E-A969-B79888513BA1}" presName="parTx" presStyleLbl="revTx" presStyleIdx="0" presStyleCnt="3">
        <dgm:presLayoutVars>
          <dgm:chMax val="0"/>
          <dgm:chPref val="0"/>
        </dgm:presLayoutVars>
      </dgm:prSet>
      <dgm:spPr/>
    </dgm:pt>
    <dgm:pt modelId="{7D30940E-7C41-4F68-BC97-D088734762AE}" type="pres">
      <dgm:prSet presAssocID="{4D9E7842-B400-437D-AAFC-F2EF6A517937}" presName="sibTrans" presStyleCnt="0"/>
      <dgm:spPr/>
    </dgm:pt>
    <dgm:pt modelId="{E92DCD55-7F4C-48DE-9E8E-C1309F3A27B6}" type="pres">
      <dgm:prSet presAssocID="{DA40F816-A772-4CED-9137-CFD103C98BC7}" presName="compNode" presStyleCnt="0"/>
      <dgm:spPr/>
    </dgm:pt>
    <dgm:pt modelId="{53CF5F66-3033-4E8B-BEE0-E1C0DC8431DE}" type="pres">
      <dgm:prSet presAssocID="{DA40F816-A772-4CED-9137-CFD103C98BC7}" presName="bgRect" presStyleLbl="bgShp" presStyleIdx="1" presStyleCnt="3"/>
      <dgm:spPr/>
    </dgm:pt>
    <dgm:pt modelId="{C046AD4A-E0B8-413C-8BC0-C9900C6ABC1F}" type="pres">
      <dgm:prSet presAssocID="{DA40F816-A772-4CED-9137-CFD103C98BC7}"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Scales of Justice"/>
        </a:ext>
      </dgm:extLst>
    </dgm:pt>
    <dgm:pt modelId="{648DF87A-E29D-4B10-B2C2-CBA9FE67A7CE}" type="pres">
      <dgm:prSet presAssocID="{DA40F816-A772-4CED-9137-CFD103C98BC7}" presName="spaceRect" presStyleCnt="0"/>
      <dgm:spPr/>
    </dgm:pt>
    <dgm:pt modelId="{E853EF69-02F9-4C07-8461-10D19A0DB4CA}" type="pres">
      <dgm:prSet presAssocID="{DA40F816-A772-4CED-9137-CFD103C98BC7}" presName="parTx" presStyleLbl="revTx" presStyleIdx="1" presStyleCnt="3">
        <dgm:presLayoutVars>
          <dgm:chMax val="0"/>
          <dgm:chPref val="0"/>
        </dgm:presLayoutVars>
      </dgm:prSet>
      <dgm:spPr/>
    </dgm:pt>
    <dgm:pt modelId="{E19318A8-FC63-4FAB-84FF-8A266C457AD6}" type="pres">
      <dgm:prSet presAssocID="{276FFFBD-5410-4356-9365-EEAC7F48977A}" presName="sibTrans" presStyleCnt="0"/>
      <dgm:spPr/>
    </dgm:pt>
    <dgm:pt modelId="{98517FC2-7A74-4727-B56F-60B07B7B27D6}" type="pres">
      <dgm:prSet presAssocID="{F1432F34-3CAC-4D42-98B8-8BBFCBFBBF18}" presName="compNode" presStyleCnt="0"/>
      <dgm:spPr/>
    </dgm:pt>
    <dgm:pt modelId="{42910C28-54A9-413C-888B-DCE43BA90A35}" type="pres">
      <dgm:prSet presAssocID="{F1432F34-3CAC-4D42-98B8-8BBFCBFBBF18}" presName="bgRect" presStyleLbl="bgShp" presStyleIdx="2" presStyleCnt="3" custLinFactNeighborX="2950" custLinFactNeighborY="4045"/>
      <dgm:spPr/>
    </dgm:pt>
    <dgm:pt modelId="{9F75EA25-A0E9-4408-8EC9-BD8A651B6280}" type="pres">
      <dgm:prSet presAssocID="{F1432F34-3CAC-4D42-98B8-8BBFCBFBBF18}" presName="iconRect" presStyleLbl="node1" presStyleIdx="2"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Handshake"/>
        </a:ext>
      </dgm:extLst>
    </dgm:pt>
    <dgm:pt modelId="{3FB426AD-0373-4FA3-91AA-E57DFC886C16}" type="pres">
      <dgm:prSet presAssocID="{F1432F34-3CAC-4D42-98B8-8BBFCBFBBF18}" presName="spaceRect" presStyleCnt="0"/>
      <dgm:spPr/>
    </dgm:pt>
    <dgm:pt modelId="{2610C57C-E790-4AC1-A1B9-56F984D0E324}" type="pres">
      <dgm:prSet presAssocID="{F1432F34-3CAC-4D42-98B8-8BBFCBFBBF18}" presName="parTx" presStyleLbl="revTx" presStyleIdx="2" presStyleCnt="3">
        <dgm:presLayoutVars>
          <dgm:chMax val="0"/>
          <dgm:chPref val="0"/>
        </dgm:presLayoutVars>
      </dgm:prSet>
      <dgm:spPr/>
    </dgm:pt>
  </dgm:ptLst>
  <dgm:cxnLst>
    <dgm:cxn modelId="{3412F006-EECC-4BED-AA95-A90FF2FD0855}" type="presOf" srcId="{7351EE0A-8FE5-4CE3-AE05-8CEBC91FAD64}" destId="{F2AE13B0-DD7D-424B-9EE5-CAC2F78A7520}" srcOrd="0" destOrd="0" presId="urn:microsoft.com/office/officeart/2018/2/layout/IconVerticalSolidList"/>
    <dgm:cxn modelId="{7EA63807-0F8D-43B2-9454-95FC5FAE3D39}" srcId="{7351EE0A-8FE5-4CE3-AE05-8CEBC91FAD64}" destId="{DA40F816-A772-4CED-9137-CFD103C98BC7}" srcOrd="1" destOrd="0" parTransId="{6B4B69AA-12A4-4783-A033-78FED28AD01B}" sibTransId="{276FFFBD-5410-4356-9365-EEAC7F48977A}"/>
    <dgm:cxn modelId="{08917820-1CDA-4802-A2DC-977B4E47DE52}" type="presOf" srcId="{DA40F816-A772-4CED-9137-CFD103C98BC7}" destId="{E853EF69-02F9-4C07-8461-10D19A0DB4CA}" srcOrd="0" destOrd="0" presId="urn:microsoft.com/office/officeart/2018/2/layout/IconVerticalSolidList"/>
    <dgm:cxn modelId="{A192AA2A-1B6C-44B5-AFE5-59E52FC06393}" srcId="{7351EE0A-8FE5-4CE3-AE05-8CEBC91FAD64}" destId="{A93AAE7E-48D7-418E-A969-B79888513BA1}" srcOrd="0" destOrd="0" parTransId="{28A9F529-E36A-4F3E-891E-4EBA974CBFD3}" sibTransId="{4D9E7842-B400-437D-AAFC-F2EF6A517937}"/>
    <dgm:cxn modelId="{FDC3BE70-7783-4A2A-8231-FB7F8F4AAD3D}" srcId="{7351EE0A-8FE5-4CE3-AE05-8CEBC91FAD64}" destId="{F1432F34-3CAC-4D42-98B8-8BBFCBFBBF18}" srcOrd="2" destOrd="0" parTransId="{23D01B45-B78F-41AA-B552-C656865933C9}" sibTransId="{91E6A782-C573-4393-9B04-736D0512C2A8}"/>
    <dgm:cxn modelId="{176D83BB-A836-437E-9BF3-B53F20BF7601}" type="presOf" srcId="{A93AAE7E-48D7-418E-A969-B79888513BA1}" destId="{E36A57EE-B387-4557-BA54-137188560C8F}" srcOrd="0" destOrd="0" presId="urn:microsoft.com/office/officeart/2018/2/layout/IconVerticalSolidList"/>
    <dgm:cxn modelId="{DEE1FDEE-CC3F-4767-AE25-756CD9882D9B}" type="presOf" srcId="{F1432F34-3CAC-4D42-98B8-8BBFCBFBBF18}" destId="{2610C57C-E790-4AC1-A1B9-56F984D0E324}" srcOrd="0" destOrd="0" presId="urn:microsoft.com/office/officeart/2018/2/layout/IconVerticalSolidList"/>
    <dgm:cxn modelId="{EDCDC2C4-FDE3-4AFF-8B8C-0974427CEE36}" type="presParOf" srcId="{F2AE13B0-DD7D-424B-9EE5-CAC2F78A7520}" destId="{13C5E99D-FFD2-4C26-9E57-0415F6019422}" srcOrd="0" destOrd="0" presId="urn:microsoft.com/office/officeart/2018/2/layout/IconVerticalSolidList"/>
    <dgm:cxn modelId="{69ED856D-77BA-4D30-BDEA-14749E52CB62}" type="presParOf" srcId="{13C5E99D-FFD2-4C26-9E57-0415F6019422}" destId="{E17C7DE2-887A-4C0D-8C2C-8C353F43C82F}" srcOrd="0" destOrd="0" presId="urn:microsoft.com/office/officeart/2018/2/layout/IconVerticalSolidList"/>
    <dgm:cxn modelId="{3202AE37-9112-455E-A7AB-180EE4FA4BE5}" type="presParOf" srcId="{13C5E99D-FFD2-4C26-9E57-0415F6019422}" destId="{B455F961-58CF-426D-9C03-35853AAA6B3F}" srcOrd="1" destOrd="0" presId="urn:microsoft.com/office/officeart/2018/2/layout/IconVerticalSolidList"/>
    <dgm:cxn modelId="{BB0CBAA7-DB85-4871-B580-32A2667DD040}" type="presParOf" srcId="{13C5E99D-FFD2-4C26-9E57-0415F6019422}" destId="{143D6C8A-5DC3-475C-8F25-B425547392C9}" srcOrd="2" destOrd="0" presId="urn:microsoft.com/office/officeart/2018/2/layout/IconVerticalSolidList"/>
    <dgm:cxn modelId="{BBF95343-14BA-444E-B9DB-FB7FB84F3791}" type="presParOf" srcId="{13C5E99D-FFD2-4C26-9E57-0415F6019422}" destId="{E36A57EE-B387-4557-BA54-137188560C8F}" srcOrd="3" destOrd="0" presId="urn:microsoft.com/office/officeart/2018/2/layout/IconVerticalSolidList"/>
    <dgm:cxn modelId="{34B0B2CB-C318-4944-9B61-DD68D548B1A1}" type="presParOf" srcId="{F2AE13B0-DD7D-424B-9EE5-CAC2F78A7520}" destId="{7D30940E-7C41-4F68-BC97-D088734762AE}" srcOrd="1" destOrd="0" presId="urn:microsoft.com/office/officeart/2018/2/layout/IconVerticalSolidList"/>
    <dgm:cxn modelId="{ADF7FCE5-9F67-46D8-9E4D-12456C7B2DFF}" type="presParOf" srcId="{F2AE13B0-DD7D-424B-9EE5-CAC2F78A7520}" destId="{E92DCD55-7F4C-48DE-9E8E-C1309F3A27B6}" srcOrd="2" destOrd="0" presId="urn:microsoft.com/office/officeart/2018/2/layout/IconVerticalSolidList"/>
    <dgm:cxn modelId="{AB1C4B00-7752-4E36-B0C0-14CBD685DA83}" type="presParOf" srcId="{E92DCD55-7F4C-48DE-9E8E-C1309F3A27B6}" destId="{53CF5F66-3033-4E8B-BEE0-E1C0DC8431DE}" srcOrd="0" destOrd="0" presId="urn:microsoft.com/office/officeart/2018/2/layout/IconVerticalSolidList"/>
    <dgm:cxn modelId="{4ADD9E6E-E8CE-4EB5-8DCD-E2C2178825CC}" type="presParOf" srcId="{E92DCD55-7F4C-48DE-9E8E-C1309F3A27B6}" destId="{C046AD4A-E0B8-413C-8BC0-C9900C6ABC1F}" srcOrd="1" destOrd="0" presId="urn:microsoft.com/office/officeart/2018/2/layout/IconVerticalSolidList"/>
    <dgm:cxn modelId="{077B8C07-FB70-4228-83ED-2F4CA6F087FB}" type="presParOf" srcId="{E92DCD55-7F4C-48DE-9E8E-C1309F3A27B6}" destId="{648DF87A-E29D-4B10-B2C2-CBA9FE67A7CE}" srcOrd="2" destOrd="0" presId="urn:microsoft.com/office/officeart/2018/2/layout/IconVerticalSolidList"/>
    <dgm:cxn modelId="{F118D4FB-689D-442F-A7D9-5FECF41DD5A0}" type="presParOf" srcId="{E92DCD55-7F4C-48DE-9E8E-C1309F3A27B6}" destId="{E853EF69-02F9-4C07-8461-10D19A0DB4CA}" srcOrd="3" destOrd="0" presId="urn:microsoft.com/office/officeart/2018/2/layout/IconVerticalSolidList"/>
    <dgm:cxn modelId="{B1BC3AE6-4A1F-4561-BF51-37A27E233ABB}" type="presParOf" srcId="{F2AE13B0-DD7D-424B-9EE5-CAC2F78A7520}" destId="{E19318A8-FC63-4FAB-84FF-8A266C457AD6}" srcOrd="3" destOrd="0" presId="urn:microsoft.com/office/officeart/2018/2/layout/IconVerticalSolidList"/>
    <dgm:cxn modelId="{89D2C1FA-51F7-4B9B-BD59-F4AEAC90407C}" type="presParOf" srcId="{F2AE13B0-DD7D-424B-9EE5-CAC2F78A7520}" destId="{98517FC2-7A74-4727-B56F-60B07B7B27D6}" srcOrd="4" destOrd="0" presId="urn:microsoft.com/office/officeart/2018/2/layout/IconVerticalSolidList"/>
    <dgm:cxn modelId="{88DC4BB5-3021-4BA6-85C5-4C2E914DF19F}" type="presParOf" srcId="{98517FC2-7A74-4727-B56F-60B07B7B27D6}" destId="{42910C28-54A9-413C-888B-DCE43BA90A35}" srcOrd="0" destOrd="0" presId="urn:microsoft.com/office/officeart/2018/2/layout/IconVerticalSolidList"/>
    <dgm:cxn modelId="{AFA14A5F-5631-428B-9ADD-C0FB2CAD91A3}" type="presParOf" srcId="{98517FC2-7A74-4727-B56F-60B07B7B27D6}" destId="{9F75EA25-A0E9-4408-8EC9-BD8A651B6280}" srcOrd="1" destOrd="0" presId="urn:microsoft.com/office/officeart/2018/2/layout/IconVerticalSolidList"/>
    <dgm:cxn modelId="{FD7B1407-F481-438C-8B79-F84D7985ED33}" type="presParOf" srcId="{98517FC2-7A74-4727-B56F-60B07B7B27D6}" destId="{3FB426AD-0373-4FA3-91AA-E57DFC886C16}" srcOrd="2" destOrd="0" presId="urn:microsoft.com/office/officeart/2018/2/layout/IconVerticalSolidList"/>
    <dgm:cxn modelId="{FFBC7382-EB30-4EF1-A885-8DC4B0F9D3FB}" type="presParOf" srcId="{98517FC2-7A74-4727-B56F-60B07B7B27D6}" destId="{2610C57C-E790-4AC1-A1B9-56F984D0E32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C7DE2-887A-4C0D-8C2C-8C353F43C82F}">
      <dsp:nvSpPr>
        <dsp:cNvPr id="0" name=""/>
        <dsp:cNvSpPr/>
      </dsp:nvSpPr>
      <dsp:spPr>
        <a:xfrm>
          <a:off x="0" y="505"/>
          <a:ext cx="4932000" cy="1182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5F961-58CF-426D-9C03-35853AAA6B3F}">
      <dsp:nvSpPr>
        <dsp:cNvPr id="0" name=""/>
        <dsp:cNvSpPr/>
      </dsp:nvSpPr>
      <dsp:spPr>
        <a:xfrm>
          <a:off x="357726" y="266583"/>
          <a:ext cx="650412" cy="650412"/>
        </a:xfrm>
        <a:prstGeom prst="rect">
          <a:avLst/>
        </a:prstGeom>
        <a:solidFill>
          <a:schemeClr val="accent3">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A57EE-B387-4557-BA54-137188560C8F}">
      <dsp:nvSpPr>
        <dsp:cNvPr id="0" name=""/>
        <dsp:cNvSpPr/>
      </dsp:nvSpPr>
      <dsp:spPr>
        <a:xfrm>
          <a:off x="1365866" y="505"/>
          <a:ext cx="3566133" cy="118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en-AU" sz="2500" kern="1200" dirty="0">
              <a:solidFill>
                <a:schemeClr val="tx1"/>
              </a:solidFill>
              <a:latin typeface="+mn-lt"/>
            </a:rPr>
            <a:t>We are the guides to the jungle</a:t>
          </a:r>
          <a:endParaRPr lang="en-US" sz="2500" kern="1200" dirty="0"/>
        </a:p>
      </dsp:txBody>
      <dsp:txXfrm>
        <a:off x="1365866" y="505"/>
        <a:ext cx="3566133" cy="1182568"/>
      </dsp:txXfrm>
    </dsp:sp>
    <dsp:sp modelId="{53CF5F66-3033-4E8B-BEE0-E1C0DC8431DE}">
      <dsp:nvSpPr>
        <dsp:cNvPr id="0" name=""/>
        <dsp:cNvSpPr/>
      </dsp:nvSpPr>
      <dsp:spPr>
        <a:xfrm>
          <a:off x="0" y="1478715"/>
          <a:ext cx="4932000" cy="1182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6AD4A-E0B8-413C-8BC0-C9900C6ABC1F}">
      <dsp:nvSpPr>
        <dsp:cNvPr id="0" name=""/>
        <dsp:cNvSpPr/>
      </dsp:nvSpPr>
      <dsp:spPr>
        <a:xfrm>
          <a:off x="357726" y="1744793"/>
          <a:ext cx="650412" cy="6504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53EF69-02F9-4C07-8461-10D19A0DB4CA}">
      <dsp:nvSpPr>
        <dsp:cNvPr id="0" name=""/>
        <dsp:cNvSpPr/>
      </dsp:nvSpPr>
      <dsp:spPr>
        <a:xfrm>
          <a:off x="1365866" y="1478715"/>
          <a:ext cx="3566133" cy="118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en-AU" sz="2500" kern="1200" dirty="0">
              <a:solidFill>
                <a:schemeClr val="tx1"/>
              </a:solidFill>
              <a:latin typeface="+mn-lt"/>
            </a:rPr>
            <a:t>We keep abreast of new developments</a:t>
          </a:r>
          <a:endParaRPr lang="en-US" sz="2500" kern="1200" dirty="0"/>
        </a:p>
      </dsp:txBody>
      <dsp:txXfrm>
        <a:off x="1365866" y="1478715"/>
        <a:ext cx="3566133" cy="1182568"/>
      </dsp:txXfrm>
    </dsp:sp>
    <dsp:sp modelId="{42910C28-54A9-413C-888B-DCE43BA90A35}">
      <dsp:nvSpPr>
        <dsp:cNvPr id="0" name=""/>
        <dsp:cNvSpPr/>
      </dsp:nvSpPr>
      <dsp:spPr>
        <a:xfrm>
          <a:off x="0" y="2957431"/>
          <a:ext cx="4932000" cy="1182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5EA25-A0E9-4408-8EC9-BD8A651B6280}">
      <dsp:nvSpPr>
        <dsp:cNvPr id="0" name=""/>
        <dsp:cNvSpPr/>
      </dsp:nvSpPr>
      <dsp:spPr>
        <a:xfrm>
          <a:off x="357726" y="3223004"/>
          <a:ext cx="650412" cy="65041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10C57C-E790-4AC1-A1B9-56F984D0E324}">
      <dsp:nvSpPr>
        <dsp:cNvPr id="0" name=""/>
        <dsp:cNvSpPr/>
      </dsp:nvSpPr>
      <dsp:spPr>
        <a:xfrm>
          <a:off x="1365866" y="2956926"/>
          <a:ext cx="3566133" cy="118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en-AU" sz="2500" kern="1200" dirty="0"/>
            <a:t>Guides work together too</a:t>
          </a:r>
          <a:endParaRPr lang="en-US" sz="2500" kern="1200" dirty="0"/>
        </a:p>
      </dsp:txBody>
      <dsp:txXfrm>
        <a:off x="1365866" y="2956926"/>
        <a:ext cx="3566133" cy="11825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50444" y="1"/>
            <a:ext cx="2945659" cy="498056"/>
          </a:xfrm>
          <a:prstGeom prst="rect">
            <a:avLst/>
          </a:prstGeom>
        </p:spPr>
        <p:txBody>
          <a:bodyPr vert="horz" lIns="91440" tIns="45720" rIns="91440" bIns="45720" rtlCol="0"/>
          <a:lstStyle>
            <a:lvl1pPr algn="r">
              <a:defRPr sz="1200"/>
            </a:lvl1pPr>
          </a:lstStyle>
          <a:p>
            <a:fld id="{0EB27F89-6F89-4D72-A243-A68B4122D611}" type="datetimeFigureOut">
              <a:rPr lang="en-AU" smtClean="0"/>
              <a:t>24/11/2025</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1"/>
            <a:ext cx="2945659" cy="498056"/>
          </a:xfrm>
          <a:prstGeom prst="rect">
            <a:avLst/>
          </a:prstGeom>
        </p:spPr>
        <p:txBody>
          <a:bodyPr vert="horz" lIns="91440" tIns="45720" rIns="91440" bIns="45720" rtlCol="0"/>
          <a:lstStyle>
            <a:lvl1pPr algn="r">
              <a:defRPr sz="1200"/>
            </a:lvl1pPr>
          </a:lstStyle>
          <a:p>
            <a:fld id="{B9751D79-A941-472A-B86F-4C1D5FA7235B}" type="datetimeFigureOut">
              <a:rPr lang="en-AU" smtClean="0"/>
              <a:t>24/11/2025</a:t>
            </a:fld>
            <a:endParaRPr lang="en-AU"/>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Half hour slot</a:t>
            </a:r>
          </a:p>
        </p:txBody>
      </p:sp>
      <p:sp>
        <p:nvSpPr>
          <p:cNvPr id="4" name="Slide Number Placeholder 3"/>
          <p:cNvSpPr>
            <a:spLocks noGrp="1"/>
          </p:cNvSpPr>
          <p:nvPr>
            <p:ph type="sldNum" sz="quarter" idx="5"/>
          </p:nvPr>
        </p:nvSpPr>
        <p:spPr/>
        <p:txBody>
          <a:bodyPr/>
          <a:lstStyle/>
          <a:p>
            <a:fld id="{10A29E61-899D-4DEC-B2DA-C928176A27CF}" type="slidenum">
              <a:rPr lang="en-AU" smtClean="0"/>
              <a:t>1</a:t>
            </a:fld>
            <a:endParaRPr lang="en-AU"/>
          </a:p>
        </p:txBody>
      </p:sp>
    </p:spTree>
    <p:extLst>
      <p:ext uri="{BB962C8B-B14F-4D97-AF65-F5344CB8AC3E}">
        <p14:creationId xmlns:p14="http://schemas.microsoft.com/office/powerpoint/2010/main" val="277520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C33F-761A-83A4-6C48-215ECA1A2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5098F-2F7B-5D98-F008-155CA44B6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40A59-7DD3-B498-E38B-4016C560D25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583DC8C-CCC2-55B0-15F2-48D096411873}"/>
              </a:ext>
            </a:extLst>
          </p:cNvPr>
          <p:cNvSpPr>
            <a:spLocks noGrp="1"/>
          </p:cNvSpPr>
          <p:nvPr>
            <p:ph type="sldNum" sz="quarter" idx="5"/>
          </p:nvPr>
        </p:nvSpPr>
        <p:spPr/>
        <p:txBody>
          <a:bodyPr/>
          <a:lstStyle/>
          <a:p>
            <a:fld id="{10A29E61-899D-4DEC-B2DA-C928176A27CF}" type="slidenum">
              <a:rPr lang="en-AU" smtClean="0"/>
              <a:t>13</a:t>
            </a:fld>
            <a:endParaRPr lang="en-AU"/>
          </a:p>
        </p:txBody>
      </p:sp>
    </p:spTree>
    <p:extLst>
      <p:ext uri="{BB962C8B-B14F-4D97-AF65-F5344CB8AC3E}">
        <p14:creationId xmlns:p14="http://schemas.microsoft.com/office/powerpoint/2010/main" val="75552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14</a:t>
            </a:fld>
            <a:endParaRPr lang="en-AU"/>
          </a:p>
        </p:txBody>
      </p:sp>
    </p:spTree>
    <p:extLst>
      <p:ext uri="{BB962C8B-B14F-4D97-AF65-F5344CB8AC3E}">
        <p14:creationId xmlns:p14="http://schemas.microsoft.com/office/powerpoint/2010/main" val="315119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3DF0-B33F-7304-700E-80B3CB307BF4}"/>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9DA8F23-6BBF-A7BF-6E89-DCBF30DAF7F0}"/>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782FBFC6-AECA-E1EB-E927-9014C5F0FCE3}"/>
              </a:ext>
            </a:extLst>
          </p:cNvPr>
          <p:cNvSpPr>
            <a:spLocks noGrp="1"/>
          </p:cNvSpPr>
          <p:nvPr>
            <p:ph type="body" idx="1"/>
          </p:nvPr>
        </p:nvSpPr>
        <p:spPr>
          <a:noFill/>
        </p:spPr>
        <p:txBody>
          <a:bodyPr/>
          <a:lstStyle/>
          <a:p>
            <a:endParaRPr lang="en-AU" altLang="en-US" dirty="0"/>
          </a:p>
        </p:txBody>
      </p:sp>
      <p:sp>
        <p:nvSpPr>
          <p:cNvPr id="8196" name="Slide Number Placeholder 3">
            <a:extLst>
              <a:ext uri="{FF2B5EF4-FFF2-40B4-BE49-F238E27FC236}">
                <a16:creationId xmlns:a16="http://schemas.microsoft.com/office/drawing/2014/main" id="{410F6321-F71D-ACAC-430A-02D18F8B92B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15</a:t>
            </a:fld>
            <a:endParaRPr lang="en-AU" altLang="en-US"/>
          </a:p>
        </p:txBody>
      </p:sp>
    </p:spTree>
    <p:extLst>
      <p:ext uri="{BB962C8B-B14F-4D97-AF65-F5344CB8AC3E}">
        <p14:creationId xmlns:p14="http://schemas.microsoft.com/office/powerpoint/2010/main" val="305209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FFDD-943F-20AF-8CFC-C1EB626E4A5F}"/>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6E97AB4-473A-604B-3D32-A85100526BA1}"/>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1914C6A2-1DAA-D0C6-E385-5B73806ED686}"/>
              </a:ext>
            </a:extLst>
          </p:cNvPr>
          <p:cNvSpPr>
            <a:spLocks noGrp="1"/>
          </p:cNvSpPr>
          <p:nvPr>
            <p:ph type="body" idx="1"/>
          </p:nvPr>
        </p:nvSpPr>
        <p:spPr>
          <a:noFill/>
        </p:spPr>
        <p:txBody>
          <a:bodyPr/>
          <a:lstStyle/>
          <a:p>
            <a:endParaRPr lang="en-AU" altLang="en-US" dirty="0"/>
          </a:p>
        </p:txBody>
      </p:sp>
      <p:sp>
        <p:nvSpPr>
          <p:cNvPr id="8196" name="Slide Number Placeholder 3">
            <a:extLst>
              <a:ext uri="{FF2B5EF4-FFF2-40B4-BE49-F238E27FC236}">
                <a16:creationId xmlns:a16="http://schemas.microsoft.com/office/drawing/2014/main" id="{DD59500E-B24B-5F19-687D-9D8835687D2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16</a:t>
            </a:fld>
            <a:endParaRPr lang="en-AU" altLang="en-US"/>
          </a:p>
        </p:txBody>
      </p:sp>
    </p:spTree>
    <p:extLst>
      <p:ext uri="{BB962C8B-B14F-4D97-AF65-F5344CB8AC3E}">
        <p14:creationId xmlns:p14="http://schemas.microsoft.com/office/powerpoint/2010/main" val="3356743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551D-9289-A7F4-9956-93BA021378F3}"/>
            </a:ext>
          </a:extLst>
        </p:cNvPr>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7C90E2D-902D-5362-AD5B-528EB06D6B2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06DE4B2-5A31-364D-525B-7154179749A7}"/>
              </a:ext>
            </a:extLst>
          </p:cNvPr>
          <p:cNvSpPr>
            <a:spLocks noGrp="1"/>
          </p:cNvSpPr>
          <p:nvPr>
            <p:ph type="body" idx="1"/>
          </p:nvPr>
        </p:nvSpPr>
        <p:spPr/>
        <p:txBody>
          <a:bodyPr/>
          <a:lstStyle/>
          <a:p>
            <a:pPr>
              <a:defRPr/>
            </a:pPr>
            <a:endParaRPr lang="en-AU" dirty="0"/>
          </a:p>
        </p:txBody>
      </p:sp>
      <p:sp>
        <p:nvSpPr>
          <p:cNvPr id="47108" name="Slide Number Placeholder 3">
            <a:extLst>
              <a:ext uri="{FF2B5EF4-FFF2-40B4-BE49-F238E27FC236}">
                <a16:creationId xmlns:a16="http://schemas.microsoft.com/office/drawing/2014/main" id="{6C6336E5-B85D-4DBB-E358-A2D6BF07591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E6B1B6-78A8-412B-83C5-031633AC23B7}" type="slidenum">
              <a:rPr lang="en-AU" altLang="en-US" smtClean="0"/>
              <a:pPr/>
              <a:t>18</a:t>
            </a:fld>
            <a:endParaRPr lang="en-AU" altLang="en-US"/>
          </a:p>
        </p:txBody>
      </p:sp>
    </p:spTree>
    <p:extLst>
      <p:ext uri="{BB962C8B-B14F-4D97-AF65-F5344CB8AC3E}">
        <p14:creationId xmlns:p14="http://schemas.microsoft.com/office/powerpoint/2010/main" val="210368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6BD4-878A-0D1C-0A57-881EFA26D263}"/>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C3A5667-7D72-AFC2-9933-EC254DC8E574}"/>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759F7921-5428-F6CD-596C-4E12099E6739}"/>
              </a:ext>
            </a:extLst>
          </p:cNvPr>
          <p:cNvSpPr>
            <a:spLocks noGrp="1"/>
          </p:cNvSpPr>
          <p:nvPr>
            <p:ph type="body" idx="1"/>
          </p:nvPr>
        </p:nvSpPr>
        <p:spPr>
          <a:noFill/>
        </p:spPr>
        <p:txBody>
          <a:bodyPr/>
          <a:lstStyle/>
          <a:p>
            <a:r>
              <a:rPr lang="en-US" altLang="en-US" dirty="0"/>
              <a:t>Melissa’s data, Q50_4 and Q36_10</a:t>
            </a:r>
            <a:endParaRPr lang="en-AU" altLang="en-US" dirty="0"/>
          </a:p>
        </p:txBody>
      </p:sp>
      <p:sp>
        <p:nvSpPr>
          <p:cNvPr id="8196" name="Slide Number Placeholder 3">
            <a:extLst>
              <a:ext uri="{FF2B5EF4-FFF2-40B4-BE49-F238E27FC236}">
                <a16:creationId xmlns:a16="http://schemas.microsoft.com/office/drawing/2014/main" id="{0E5EDD8B-945B-9CAA-E90E-2AE86065CBE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20</a:t>
            </a:fld>
            <a:endParaRPr lang="en-AU" altLang="en-US"/>
          </a:p>
        </p:txBody>
      </p:sp>
    </p:spTree>
    <p:extLst>
      <p:ext uri="{BB962C8B-B14F-4D97-AF65-F5344CB8AC3E}">
        <p14:creationId xmlns:p14="http://schemas.microsoft.com/office/powerpoint/2010/main" val="171688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B917-DA40-CF00-1E37-14B326490F0C}"/>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BFD18A7-4B93-8EFE-7192-867173374ECD}"/>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C0088E64-4A01-802A-EF25-25CFF18A3E30}"/>
              </a:ext>
            </a:extLst>
          </p:cNvPr>
          <p:cNvSpPr>
            <a:spLocks noGrp="1"/>
          </p:cNvSpPr>
          <p:nvPr>
            <p:ph type="body" idx="1"/>
          </p:nvPr>
        </p:nvSpPr>
        <p:spPr>
          <a:noFill/>
        </p:spPr>
        <p:txBody>
          <a:bodyPr/>
          <a:lstStyle/>
          <a:p>
            <a:r>
              <a:rPr lang="en-US" altLang="en-US" dirty="0"/>
              <a:t>Melissa’s data, Q50_4 and Q36_10</a:t>
            </a:r>
            <a:endParaRPr lang="en-AU" altLang="en-US" dirty="0"/>
          </a:p>
        </p:txBody>
      </p:sp>
      <p:sp>
        <p:nvSpPr>
          <p:cNvPr id="8196" name="Slide Number Placeholder 3">
            <a:extLst>
              <a:ext uri="{FF2B5EF4-FFF2-40B4-BE49-F238E27FC236}">
                <a16:creationId xmlns:a16="http://schemas.microsoft.com/office/drawing/2014/main" id="{E93DD135-1FE3-68A4-A22D-5D6BC65CE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21</a:t>
            </a:fld>
            <a:endParaRPr lang="en-AU" altLang="en-US"/>
          </a:p>
        </p:txBody>
      </p:sp>
    </p:spTree>
    <p:extLst>
      <p:ext uri="{BB962C8B-B14F-4D97-AF65-F5344CB8AC3E}">
        <p14:creationId xmlns:p14="http://schemas.microsoft.com/office/powerpoint/2010/main" val="34432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B07E5-CEF6-08C4-4A6E-4CBDEB0E5928}"/>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A62573-9171-E974-6C57-14E43E14354C}"/>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7550C59C-B736-4895-8100-C0AB4B202C0C}"/>
              </a:ext>
            </a:extLst>
          </p:cNvPr>
          <p:cNvSpPr>
            <a:spLocks noGrp="1"/>
          </p:cNvSpPr>
          <p:nvPr>
            <p:ph type="body" idx="1"/>
          </p:nvPr>
        </p:nvSpPr>
        <p:spPr>
          <a:noFill/>
        </p:spPr>
        <p:txBody>
          <a:bodyPr/>
          <a:lstStyle/>
          <a:p>
            <a:r>
              <a:rPr lang="en-US" altLang="en-US" dirty="0"/>
              <a:t>Melissa’s data, Q50_4 and Q36_10. You can have the counts as percentages too</a:t>
            </a:r>
          </a:p>
          <a:p>
            <a:r>
              <a:rPr lang="en-AU" sz="1200" b="1" kern="1200" dirty="0">
                <a:solidFill>
                  <a:schemeClr val="tx1"/>
                </a:solidFill>
                <a:effectLst/>
                <a:latin typeface="+mn-lt"/>
                <a:ea typeface="+mn-ea"/>
                <a:cs typeface="+mn-cs"/>
              </a:rPr>
              <a:t>https://www.qualtrics.com/support/stats-iq/analyses/statistical-test-assumptions-technical-details/#ANOVA </a:t>
            </a:r>
            <a:endParaRPr lang="en-AU" altLang="en-US" dirty="0"/>
          </a:p>
        </p:txBody>
      </p:sp>
      <p:sp>
        <p:nvSpPr>
          <p:cNvPr id="8196" name="Slide Number Placeholder 3">
            <a:extLst>
              <a:ext uri="{FF2B5EF4-FFF2-40B4-BE49-F238E27FC236}">
                <a16:creationId xmlns:a16="http://schemas.microsoft.com/office/drawing/2014/main" id="{00483B87-56DD-6455-1344-CC63C1393A4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22</a:t>
            </a:fld>
            <a:endParaRPr lang="en-AU" altLang="en-US"/>
          </a:p>
        </p:txBody>
      </p:sp>
    </p:spTree>
    <p:extLst>
      <p:ext uri="{BB962C8B-B14F-4D97-AF65-F5344CB8AC3E}">
        <p14:creationId xmlns:p14="http://schemas.microsoft.com/office/powerpoint/2010/main" val="922089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FDB8-AA54-60CB-AC3E-354EBAC4008E}"/>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F6BC443-4087-C3FB-D1AC-DBB61C422EEB}"/>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D5E6F088-665B-C603-04D9-8424BAC7CA6C}"/>
              </a:ext>
            </a:extLst>
          </p:cNvPr>
          <p:cNvSpPr>
            <a:spLocks noGrp="1"/>
          </p:cNvSpPr>
          <p:nvPr>
            <p:ph type="body" idx="1"/>
          </p:nvPr>
        </p:nvSpPr>
        <p:spPr>
          <a:noFill/>
        </p:spPr>
        <p:txBody>
          <a:bodyPr/>
          <a:lstStyle/>
          <a:p>
            <a:r>
              <a:rPr lang="en-US" altLang="en-US" dirty="0"/>
              <a:t>Melissa’s data, Q50_4 and Q36_10</a:t>
            </a:r>
            <a:endParaRPr lang="en-AU" altLang="en-US" dirty="0"/>
          </a:p>
        </p:txBody>
      </p:sp>
      <p:sp>
        <p:nvSpPr>
          <p:cNvPr id="8196" name="Slide Number Placeholder 3">
            <a:extLst>
              <a:ext uri="{FF2B5EF4-FFF2-40B4-BE49-F238E27FC236}">
                <a16:creationId xmlns:a16="http://schemas.microsoft.com/office/drawing/2014/main" id="{C74B4C29-D3AE-D85F-DDAC-23106D981EA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EB53F-303A-4937-B168-EBDE3A406860}" type="slidenum">
              <a:rPr lang="en-AU" altLang="en-US" smtClean="0"/>
              <a:pPr/>
              <a:t>23</a:t>
            </a:fld>
            <a:endParaRPr lang="en-AU" altLang="en-US"/>
          </a:p>
        </p:txBody>
      </p:sp>
    </p:spTree>
    <p:extLst>
      <p:ext uri="{BB962C8B-B14F-4D97-AF65-F5344CB8AC3E}">
        <p14:creationId xmlns:p14="http://schemas.microsoft.com/office/powerpoint/2010/main" val="144824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B4307-973C-4AA6-9090-C7C907B0C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5333A-8195-8E03-7C2B-562596F40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5F139-C5BA-BD15-182C-9181A49ADDA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6F20DFF-4AC2-F768-BB68-B8F5371332C7}"/>
              </a:ext>
            </a:extLst>
          </p:cNvPr>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218760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Sarah McGrath</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4</a:t>
            </a:fld>
            <a:endParaRPr lang="en-AU"/>
          </a:p>
        </p:txBody>
      </p:sp>
    </p:spTree>
    <p:extLst>
      <p:ext uri="{BB962C8B-B14F-4D97-AF65-F5344CB8AC3E}">
        <p14:creationId xmlns:p14="http://schemas.microsoft.com/office/powerpoint/2010/main" val="101272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27BA1-1523-6E07-9FF9-E4B42B343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B7EF-8BA1-2BAA-E730-5FBAB9F67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7B614-A0AC-AC3C-42D7-C3EF418F15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Kate Jones</a:t>
            </a:r>
          </a:p>
          <a:p>
            <a:endParaRPr lang="en-AU" dirty="0"/>
          </a:p>
        </p:txBody>
      </p:sp>
      <p:sp>
        <p:nvSpPr>
          <p:cNvPr id="4" name="Slide Number Placeholder 3">
            <a:extLst>
              <a:ext uri="{FF2B5EF4-FFF2-40B4-BE49-F238E27FC236}">
                <a16:creationId xmlns:a16="http://schemas.microsoft.com/office/drawing/2014/main" id="{00B80648-27D3-9855-A2B2-7318EE946BD1}"/>
              </a:ext>
            </a:extLst>
          </p:cNvPr>
          <p:cNvSpPr>
            <a:spLocks noGrp="1"/>
          </p:cNvSpPr>
          <p:nvPr>
            <p:ph type="sldNum" sz="quarter" idx="5"/>
          </p:nvPr>
        </p:nvSpPr>
        <p:spPr/>
        <p:txBody>
          <a:bodyPr/>
          <a:lstStyle/>
          <a:p>
            <a:fld id="{10A29E61-899D-4DEC-B2DA-C928176A27CF}" type="slidenum">
              <a:rPr lang="en-AU" smtClean="0"/>
              <a:t>5</a:t>
            </a:fld>
            <a:endParaRPr lang="en-AU"/>
          </a:p>
        </p:txBody>
      </p:sp>
    </p:spTree>
    <p:extLst>
      <p:ext uri="{BB962C8B-B14F-4D97-AF65-F5344CB8AC3E}">
        <p14:creationId xmlns:p14="http://schemas.microsoft.com/office/powerpoint/2010/main" val="50395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24C1C-E06C-07F4-96D6-E4017EC1E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22B53-CFFF-781B-CE68-E01766BF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42720-67E2-9FD3-A118-E25A8D79F3AD}"/>
              </a:ext>
            </a:extLst>
          </p:cNvPr>
          <p:cNvSpPr>
            <a:spLocks noGrp="1"/>
          </p:cNvSpPr>
          <p:nvPr>
            <p:ph type="body" idx="1"/>
          </p:nvPr>
        </p:nvSpPr>
        <p:spPr/>
        <p:txBody>
          <a:bodyPr/>
          <a:lstStyle/>
          <a:p>
            <a:r>
              <a:rPr lang="en-US" dirty="0"/>
              <a:t>Petra Vaiglova</a:t>
            </a:r>
            <a:endParaRPr lang="en-AU" dirty="0"/>
          </a:p>
        </p:txBody>
      </p:sp>
      <p:sp>
        <p:nvSpPr>
          <p:cNvPr id="4" name="Slide Number Placeholder 3">
            <a:extLst>
              <a:ext uri="{FF2B5EF4-FFF2-40B4-BE49-F238E27FC236}">
                <a16:creationId xmlns:a16="http://schemas.microsoft.com/office/drawing/2014/main" id="{EF4F0DC0-CE10-7662-466E-290B55DA0CEC}"/>
              </a:ext>
            </a:extLst>
          </p:cNvPr>
          <p:cNvSpPr>
            <a:spLocks noGrp="1"/>
          </p:cNvSpPr>
          <p:nvPr>
            <p:ph type="sldNum" sz="quarter" idx="5"/>
          </p:nvPr>
        </p:nvSpPr>
        <p:spPr/>
        <p:txBody>
          <a:bodyPr/>
          <a:lstStyle/>
          <a:p>
            <a:fld id="{10A29E61-899D-4DEC-B2DA-C928176A27CF}" type="slidenum">
              <a:rPr lang="en-AU" smtClean="0"/>
              <a:t>6</a:t>
            </a:fld>
            <a:endParaRPr lang="en-AU"/>
          </a:p>
        </p:txBody>
      </p:sp>
    </p:spTree>
    <p:extLst>
      <p:ext uri="{BB962C8B-B14F-4D97-AF65-F5344CB8AC3E}">
        <p14:creationId xmlns:p14="http://schemas.microsoft.com/office/powerpoint/2010/main" val="186356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1065-5B94-7BC1-E62B-3CEFE4B0D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23724-AAEC-D27A-3B71-66D0BA2A4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9CA8B-C909-321E-3878-E17F013A828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F02115-419E-5BC2-3A65-D0152A39FECF}"/>
              </a:ext>
            </a:extLst>
          </p:cNvPr>
          <p:cNvSpPr>
            <a:spLocks noGrp="1"/>
          </p:cNvSpPr>
          <p:nvPr>
            <p:ph type="sldNum" sz="quarter" idx="5"/>
          </p:nvPr>
        </p:nvSpPr>
        <p:spPr/>
        <p:txBody>
          <a:bodyPr/>
          <a:lstStyle/>
          <a:p>
            <a:fld id="{10A29E61-899D-4DEC-B2DA-C928176A27CF}" type="slidenum">
              <a:rPr lang="en-AU" smtClean="0"/>
              <a:t>7</a:t>
            </a:fld>
            <a:endParaRPr lang="en-AU"/>
          </a:p>
        </p:txBody>
      </p:sp>
    </p:spTree>
    <p:extLst>
      <p:ext uri="{BB962C8B-B14F-4D97-AF65-F5344CB8AC3E}">
        <p14:creationId xmlns:p14="http://schemas.microsoft.com/office/powerpoint/2010/main" val="2139334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AF84-F7FD-6109-A859-744946889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546BB-5484-D2DA-2581-CF0E5133C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E8602-CFA5-5899-6E44-B693BA4F7D9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33CBF11-685D-3CEE-7052-5B8E3372DC44}"/>
              </a:ext>
            </a:extLst>
          </p:cNvPr>
          <p:cNvSpPr>
            <a:spLocks noGrp="1"/>
          </p:cNvSpPr>
          <p:nvPr>
            <p:ph type="sldNum" sz="quarter" idx="5"/>
          </p:nvPr>
        </p:nvSpPr>
        <p:spPr/>
        <p:txBody>
          <a:bodyPr/>
          <a:lstStyle/>
          <a:p>
            <a:fld id="{10A29E61-899D-4DEC-B2DA-C928176A27CF}" type="slidenum">
              <a:rPr lang="en-AU" smtClean="0"/>
              <a:t>9</a:t>
            </a:fld>
            <a:endParaRPr lang="en-AU"/>
          </a:p>
        </p:txBody>
      </p:sp>
    </p:spTree>
    <p:extLst>
      <p:ext uri="{BB962C8B-B14F-4D97-AF65-F5344CB8AC3E}">
        <p14:creationId xmlns:p14="http://schemas.microsoft.com/office/powerpoint/2010/main" val="166327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3D52A-B5AF-3956-6662-654E976D3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73A28-6FAC-3194-E074-0C04B6118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8F38D-4782-C193-5B03-5F509A7CE3D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376E510-5FE7-A176-F934-A4392E0E1580}"/>
              </a:ext>
            </a:extLst>
          </p:cNvPr>
          <p:cNvSpPr>
            <a:spLocks noGrp="1"/>
          </p:cNvSpPr>
          <p:nvPr>
            <p:ph type="sldNum" sz="quarter" idx="5"/>
          </p:nvPr>
        </p:nvSpPr>
        <p:spPr/>
        <p:txBody>
          <a:bodyPr/>
          <a:lstStyle/>
          <a:p>
            <a:fld id="{10A29E61-899D-4DEC-B2DA-C928176A27CF}" type="slidenum">
              <a:rPr lang="en-AU" smtClean="0"/>
              <a:t>10</a:t>
            </a:fld>
            <a:endParaRPr lang="en-AU"/>
          </a:p>
        </p:txBody>
      </p:sp>
    </p:spTree>
    <p:extLst>
      <p:ext uri="{BB962C8B-B14F-4D97-AF65-F5344CB8AC3E}">
        <p14:creationId xmlns:p14="http://schemas.microsoft.com/office/powerpoint/2010/main" val="14502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D809C-3F20-28A7-6F9C-7F4197F42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FF2AC-2C89-DBEF-DADD-2AF553F01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1028F-98EC-0F32-6794-0D18C2375F39}"/>
              </a:ext>
            </a:extLst>
          </p:cNvPr>
          <p:cNvSpPr>
            <a:spLocks noGrp="1"/>
          </p:cNvSpPr>
          <p:nvPr>
            <p:ph type="body" idx="1"/>
          </p:nvPr>
        </p:nvSpPr>
        <p:spPr/>
        <p:txBody>
          <a:bodyPr/>
          <a:lstStyle/>
          <a:p>
            <a:r>
              <a:rPr lang="en-US" dirty="0"/>
              <a:t>Gianluca Scortechini, Nov 2021 – May 2022</a:t>
            </a:r>
            <a:endParaRPr lang="en-AU" dirty="0"/>
          </a:p>
        </p:txBody>
      </p:sp>
      <p:sp>
        <p:nvSpPr>
          <p:cNvPr id="4" name="Slide Number Placeholder 3">
            <a:extLst>
              <a:ext uri="{FF2B5EF4-FFF2-40B4-BE49-F238E27FC236}">
                <a16:creationId xmlns:a16="http://schemas.microsoft.com/office/drawing/2014/main" id="{56BB2AD0-218A-601D-72F1-B9AC28197EAC}"/>
              </a:ext>
            </a:extLst>
          </p:cNvPr>
          <p:cNvSpPr>
            <a:spLocks noGrp="1"/>
          </p:cNvSpPr>
          <p:nvPr>
            <p:ph type="sldNum" sz="quarter" idx="5"/>
          </p:nvPr>
        </p:nvSpPr>
        <p:spPr/>
        <p:txBody>
          <a:bodyPr/>
          <a:lstStyle/>
          <a:p>
            <a:fld id="{10A29E61-899D-4DEC-B2DA-C928176A27CF}" type="slidenum">
              <a:rPr lang="en-AU" smtClean="0"/>
              <a:t>11</a:t>
            </a:fld>
            <a:endParaRPr lang="en-AU"/>
          </a:p>
        </p:txBody>
      </p:sp>
    </p:spTree>
    <p:extLst>
      <p:ext uri="{BB962C8B-B14F-4D97-AF65-F5344CB8AC3E}">
        <p14:creationId xmlns:p14="http://schemas.microsoft.com/office/powerpoint/2010/main" val="2767295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425450" y="373063"/>
            <a:ext cx="6120000" cy="3960000"/>
          </a:xfrm>
        </p:spPr>
        <p:txBody>
          <a:bodyPr/>
          <a:lstStyle>
            <a:lvl1pPr>
              <a:lnSpc>
                <a:spcPct val="80000"/>
              </a:lnSpc>
              <a:spcBef>
                <a:spcPts val="0"/>
              </a:spcBef>
              <a:spcAft>
                <a:spcPts val="2835"/>
              </a:spcAft>
              <a:defRPr sz="6400" cap="all" baseline="0"/>
            </a:lvl1pPr>
            <a:lvl2pPr>
              <a:defRPr sz="1800">
                <a:solidFill>
                  <a:schemeClr val="accent1"/>
                </a:solidFill>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2ED46DD6-3FEF-4E8E-852D-6AB87C9AEE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400" y="0"/>
            <a:ext cx="1736846" cy="5143500"/>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rt copy">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76000"/>
          </a:xfrm>
        </p:spPr>
        <p:txBody>
          <a:bodyPr numCol="1" spcCol="180000">
            <a:noAutofit/>
          </a:bodyPr>
          <a:lstStyle>
            <a:lvl1pPr>
              <a:defRPr sz="1400">
                <a:solidFill>
                  <a:schemeClr val="accent1"/>
                </a:solidFill>
                <a:latin typeface="+mj-lt"/>
              </a:defRPr>
            </a:lvl1pPr>
            <a:lvl2pPr>
              <a:defRPr sz="1100"/>
            </a:lvl2pPr>
            <a:lvl3pPr marL="90000" indent="-90000">
              <a:defRPr sz="1100"/>
            </a:lvl3pPr>
            <a:lvl4pPr marL="180000" indent="-90000">
              <a:defRPr sz="1100"/>
            </a:lvl4pPr>
            <a:lvl5pPr marL="270000" indent="-90000">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D931932D-C811-4ADE-9CBC-C6F97F4734F5}"/>
              </a:ext>
            </a:extLst>
          </p:cNvPr>
          <p:cNvSpPr>
            <a:spLocks noGrp="1"/>
          </p:cNvSpPr>
          <p:nvPr>
            <p:ph type="body" sz="quarter" idx="13"/>
          </p:nvPr>
        </p:nvSpPr>
        <p:spPr>
          <a:xfrm>
            <a:off x="324000" y="324000"/>
            <a:ext cx="2520000" cy="3006725"/>
          </a:xfrm>
        </p:spPr>
        <p:txBody>
          <a:bodyPr/>
          <a:lstStyle>
            <a:lvl1pPr>
              <a:lnSpc>
                <a:spcPct val="80000"/>
              </a:lnSpc>
              <a:spcBef>
                <a:spcPts val="0"/>
              </a:spcBef>
              <a:spcAft>
                <a:spcPts val="1800"/>
              </a:spcAft>
              <a:defRPr sz="3600"/>
            </a:lvl1pPr>
            <a:lvl2pPr>
              <a:defRPr sz="1800">
                <a:solidFill>
                  <a:schemeClr val="tx1"/>
                </a:solidFill>
              </a:defRPr>
            </a:lvl2pPr>
            <a:lvl3pPr>
              <a:defRPr sz="3600"/>
            </a:lvl3pPr>
            <a:lvl4pPr>
              <a:defRPr sz="3600"/>
            </a:lvl4pPr>
            <a:lvl5pPr>
              <a:defRPr sz="3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30727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conten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40000"/>
          </a:xfrm>
        </p:spPr>
        <p:txBody>
          <a:bodyPr numCol="2" spcCol="180000">
            <a:noAutofit/>
          </a:bodyPr>
          <a:lstStyle>
            <a:lvl1pPr>
              <a:defRPr sz="8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B8587F0A-3EF9-46A9-A8FF-9715CF092942}"/>
              </a:ext>
            </a:extLst>
          </p:cNvPr>
          <p:cNvSpPr>
            <a:spLocks noGrp="1"/>
          </p:cNvSpPr>
          <p:nvPr>
            <p:ph type="body" sz="quarter" idx="13"/>
          </p:nvPr>
        </p:nvSpPr>
        <p:spPr>
          <a:xfrm>
            <a:off x="323850" y="324000"/>
            <a:ext cx="2520000" cy="4140000"/>
          </a:xfrm>
        </p:spPr>
        <p:txBody>
          <a:bodyPr/>
          <a:lstStyle>
            <a:lvl1pPr>
              <a:lnSpc>
                <a:spcPct val="80000"/>
              </a:lnSpc>
              <a:defRPr sz="3600">
                <a:solidFill>
                  <a:schemeClr val="accent1"/>
                </a:solidFill>
              </a:defRPr>
            </a:lvl1pPr>
            <a:lvl2pPr>
              <a:spcAft>
                <a:spcPts val="1200"/>
              </a:spcAft>
              <a:defRPr sz="1800">
                <a:solidFill>
                  <a:schemeClr val="tx1"/>
                </a:solidFill>
              </a:defRPr>
            </a:lvl2pPr>
            <a:lvl3pPr>
              <a:buNone/>
              <a:defRPr/>
            </a:lvl3pPr>
            <a:lvl4pPr marL="179388" indent="-179388">
              <a:buFont typeface="Arial" panose="020B0604020202020204" pitchFamily="34" charset="0"/>
              <a:buChar char="•"/>
              <a:defRPr/>
            </a:lvl4pPr>
            <a:lvl5pPr marL="357188" indent="-179388">
              <a:buFont typeface="Times New Roman" panose="02020603050405020304" pitchFamily="18"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44400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maller left, conten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40000"/>
          </a:xfrm>
        </p:spPr>
        <p:txBody>
          <a:bodyPr numCol="2" spcCol="180000">
            <a:noAutofit/>
          </a:bodyPr>
          <a:lstStyle>
            <a:lvl1pPr>
              <a:defRPr sz="8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B8587F0A-3EF9-46A9-A8FF-9715CF092942}"/>
              </a:ext>
            </a:extLst>
          </p:cNvPr>
          <p:cNvSpPr>
            <a:spLocks noGrp="1"/>
          </p:cNvSpPr>
          <p:nvPr>
            <p:ph type="body" sz="quarter" idx="13"/>
          </p:nvPr>
        </p:nvSpPr>
        <p:spPr>
          <a:xfrm>
            <a:off x="323850" y="324000"/>
            <a:ext cx="2520000" cy="4140000"/>
          </a:xfrm>
        </p:spPr>
        <p:txBody>
          <a:bodyPr/>
          <a:lstStyle>
            <a:lvl1pPr>
              <a:lnSpc>
                <a:spcPct val="80000"/>
              </a:lnSpc>
              <a:defRPr sz="3600">
                <a:solidFill>
                  <a:schemeClr val="tx1"/>
                </a:solidFill>
              </a:defRPr>
            </a:lvl1pPr>
            <a:lvl2pPr>
              <a:spcAft>
                <a:spcPts val="1200"/>
              </a:spcAft>
              <a:defRPr sz="1800">
                <a:solidFill>
                  <a:schemeClr val="accent1"/>
                </a:solidFill>
              </a:defRPr>
            </a:lvl2pPr>
            <a:lvl3pPr>
              <a:buNone/>
              <a:defRPr sz="800"/>
            </a:lvl3pPr>
            <a:lvl4pPr marL="179388" indent="-179388">
              <a:buFont typeface="Arial" panose="020B0604020202020204" pitchFamily="34" charset="0"/>
              <a:buChar char="•"/>
              <a:defRPr sz="800"/>
            </a:lvl4pPr>
            <a:lvl5pPr marL="357188" indent="-179388">
              <a:buFont typeface="Times New Roman" panose="02020603050405020304" pitchFamily="18" charset="0"/>
              <a:buChar char="–"/>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89970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p:nvPr>
        </p:nvSpPr>
        <p:spPr>
          <a:xfrm>
            <a:off x="323850" y="324000"/>
            <a:ext cx="8459788" cy="1512887"/>
          </a:xfrm>
        </p:spPr>
        <p:txBody>
          <a:bodyPr/>
          <a:lstStyle>
            <a:lvl1pPr>
              <a:lnSpc>
                <a:spcPct val="80000"/>
              </a:lnSpc>
              <a:defRPr sz="3600">
                <a:solidFill>
                  <a:schemeClr val="accent1"/>
                </a:solidFill>
              </a:defRPr>
            </a:lvl1pPr>
            <a:lvl2pPr>
              <a:defRPr sz="1800"/>
            </a:lvl2pPr>
            <a:lvl3pPr>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1800000"/>
            <a:ext cx="3600000" cy="27000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323850" y="324000"/>
            <a:ext cx="3600000" cy="1512887"/>
          </a:xfrm>
        </p:spPr>
        <p:txBody>
          <a:bodyPr/>
          <a:lstStyle>
            <a:lvl1pPr>
              <a:lnSpc>
                <a:spcPct val="80000"/>
              </a:lnSpc>
              <a:defRPr sz="3600">
                <a:solidFill>
                  <a:schemeClr val="accent1"/>
                </a:solidFill>
              </a:defRPr>
            </a:lvl1pPr>
            <a:lvl2pPr>
              <a:defRPr sz="1800"/>
            </a:lvl2pPr>
            <a:lvl3pPr>
              <a:buNone/>
              <a:defRPr/>
            </a:lvl3pPr>
          </a:lstStyle>
          <a:p>
            <a:pPr lvl="0"/>
            <a:r>
              <a:rPr lang="en-US"/>
              <a:t>Edit Master text styles</a:t>
            </a:r>
          </a:p>
          <a:p>
            <a:pPr lvl="1"/>
            <a:r>
              <a:rPr lang="en-US"/>
              <a:t>Second level</a:t>
            </a:r>
          </a:p>
        </p:txBody>
      </p:sp>
      <p:cxnSp>
        <p:nvCxnSpPr>
          <p:cNvPr id="12" name="Straight Connector 11">
            <a:extLst>
              <a:ext uri="{FF2B5EF4-FFF2-40B4-BE49-F238E27FC236}">
                <a16:creationId xmlns:a16="http://schemas.microsoft.com/office/drawing/2014/main" id="{AE17CBD4-5DAE-4848-BC50-36416D91C4AD}"/>
              </a:ext>
            </a:extLst>
          </p:cNvPr>
          <p:cNvCxnSpPr/>
          <p:nvPr userDrawn="1"/>
        </p:nvCxnSpPr>
        <p:spPr>
          <a:xfrm>
            <a:off x="4572000" y="324000"/>
            <a:ext cx="0" cy="410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5256000" y="323850"/>
            <a:ext cx="3528000" cy="4104000"/>
          </a:xfrm>
        </p:spPr>
        <p:txBody>
          <a:bodyPr/>
          <a:lstStyle/>
          <a:p>
            <a:r>
              <a:rPr lang="en-US"/>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5112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2309347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150" y="1080000"/>
            <a:ext cx="3600000" cy="3347538"/>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220000" y="324000"/>
            <a:ext cx="3600000" cy="1512887"/>
          </a:xfrm>
        </p:spPr>
        <p:txBody>
          <a:bodyPr/>
          <a:lstStyle>
            <a:lvl1pPr>
              <a:lnSpc>
                <a:spcPct val="80000"/>
              </a:lnSpc>
              <a:defRPr sz="3600">
                <a:solidFill>
                  <a:schemeClr val="tx1"/>
                </a:solidFill>
              </a:defRPr>
            </a:lvl1pPr>
            <a:lvl2pPr>
              <a:defRPr sz="1800">
                <a:solidFill>
                  <a:schemeClr val="accent1"/>
                </a:solidFill>
              </a:defRPr>
            </a:lvl2pPr>
            <a:lvl3pPr>
              <a:buNone/>
              <a:defRPr/>
            </a:lvl3pPr>
          </a:lstStyle>
          <a:p>
            <a:pPr lvl="0"/>
            <a:r>
              <a:rPr lang="en-US"/>
              <a:t>Edit Master text styles</a:t>
            </a:r>
          </a:p>
          <a:p>
            <a:pPr lvl="1"/>
            <a:r>
              <a:rPr lang="en-US"/>
              <a:t>Second level</a:t>
            </a:r>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cxnSp>
        <p:nvCxnSpPr>
          <p:cNvPr id="12" name="Straight Connector 11">
            <a:extLst>
              <a:ext uri="{FF2B5EF4-FFF2-40B4-BE49-F238E27FC236}">
                <a16:creationId xmlns:a16="http://schemas.microsoft.com/office/drawing/2014/main" id="{AE17CBD4-5DAE-4848-BC50-36416D91C4AD}"/>
              </a:ext>
            </a:extLst>
          </p:cNvPr>
          <p:cNvCxnSpPr/>
          <p:nvPr userDrawn="1"/>
        </p:nvCxnSpPr>
        <p:spPr>
          <a:xfrm>
            <a:off x="4572000" y="324000"/>
            <a:ext cx="0" cy="410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24000" y="323850"/>
            <a:ext cx="3528000" cy="4104000"/>
          </a:xfrm>
        </p:spPr>
        <p:txBody>
          <a:bodyPr/>
          <a:lstStyle/>
          <a:p>
            <a:r>
              <a:rPr lang="en-US"/>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396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30022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large image righ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132000" y="323850"/>
            <a:ext cx="5652000" cy="4104000"/>
          </a:xfrm>
        </p:spPr>
        <p:txBody>
          <a:bodyPr/>
          <a:lstStyle/>
          <a:p>
            <a:r>
              <a:rPr lang="en-US"/>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2952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3" name="Text Placeholder 3">
            <a:extLst>
              <a:ext uri="{FF2B5EF4-FFF2-40B4-BE49-F238E27FC236}">
                <a16:creationId xmlns:a16="http://schemas.microsoft.com/office/drawing/2014/main" id="{86B4478A-1BDA-4472-A289-4B0C4E795994}"/>
              </a:ext>
            </a:extLst>
          </p:cNvPr>
          <p:cNvSpPr>
            <a:spLocks noGrp="1"/>
          </p:cNvSpPr>
          <p:nvPr>
            <p:ph type="body" sz="quarter" idx="13"/>
          </p:nvPr>
        </p:nvSpPr>
        <p:spPr>
          <a:xfrm>
            <a:off x="323850" y="324000"/>
            <a:ext cx="2160000" cy="4140000"/>
          </a:xfrm>
        </p:spPr>
        <p:txBody>
          <a:bodyPr/>
          <a:lstStyle>
            <a:lvl1pPr>
              <a:lnSpc>
                <a:spcPct val="80000"/>
              </a:lnSpc>
              <a:defRPr sz="3600">
                <a:solidFill>
                  <a:schemeClr val="tx1"/>
                </a:solidFill>
              </a:defRPr>
            </a:lvl1pPr>
            <a:lvl2pPr>
              <a:spcAft>
                <a:spcPts val="1200"/>
              </a:spcAft>
              <a:defRPr sz="1800">
                <a:solidFill>
                  <a:schemeClr val="accent1"/>
                </a:solidFill>
              </a:defRPr>
            </a:lvl2pPr>
            <a:lvl3pPr>
              <a:buNone/>
              <a:defRPr sz="800"/>
            </a:lvl3pPr>
            <a:lvl4pPr marL="179388" indent="-179388">
              <a:buFont typeface="Arial" panose="020B0604020202020204" pitchFamily="34" charset="0"/>
              <a:buChar char="•"/>
              <a:defRPr sz="800"/>
            </a:lvl4pPr>
            <a:lvl5pPr marL="357188" indent="-179388">
              <a:buFont typeface="Times New Roman" panose="02020603050405020304" pitchFamily="18" charset="0"/>
              <a:buChar char="–"/>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18894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8460000" cy="4104000"/>
          </a:xfrm>
        </p:spPr>
        <p:txBody>
          <a:bodyPr/>
          <a:lstStyle/>
          <a:p>
            <a:r>
              <a:rPr lang="en-US"/>
              <a:t>Click icon to add picture</a:t>
            </a:r>
            <a:endParaRPr lang="en-AU"/>
          </a:p>
        </p:txBody>
      </p:sp>
      <p:sp>
        <p:nvSpPr>
          <p:cNvPr id="9" name="Text Placeholder 15">
            <a:extLst>
              <a:ext uri="{FF2B5EF4-FFF2-40B4-BE49-F238E27FC236}">
                <a16:creationId xmlns:a16="http://schemas.microsoft.com/office/drawing/2014/main" id="{F005714D-B845-45B5-AB70-7040C7217277}"/>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3011687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images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4104000" cy="4104000"/>
          </a:xfrm>
        </p:spPr>
        <p:txBody>
          <a:bodyPr/>
          <a:lstStyle/>
          <a:p>
            <a:r>
              <a:rPr lang="en-US"/>
              <a:t>Click icon to add picture</a:t>
            </a:r>
            <a:endParaRPr lang="en-AU"/>
          </a:p>
        </p:txBody>
      </p:sp>
      <p:sp>
        <p:nvSpPr>
          <p:cNvPr id="9" name="Text Placeholder 15">
            <a:extLst>
              <a:ext uri="{FF2B5EF4-FFF2-40B4-BE49-F238E27FC236}">
                <a16:creationId xmlns:a16="http://schemas.microsoft.com/office/drawing/2014/main" id="{5CD301A0-52A4-469E-ACAD-84A14A2181F2}"/>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0" name="Picture Placeholder 7">
            <a:extLst>
              <a:ext uri="{FF2B5EF4-FFF2-40B4-BE49-F238E27FC236}">
                <a16:creationId xmlns:a16="http://schemas.microsoft.com/office/drawing/2014/main" id="{46B417A0-A601-4DF8-833D-2F1065E5A80D}"/>
              </a:ext>
            </a:extLst>
          </p:cNvPr>
          <p:cNvSpPr>
            <a:spLocks noGrp="1"/>
          </p:cNvSpPr>
          <p:nvPr>
            <p:ph type="pic" sz="quarter" idx="16"/>
          </p:nvPr>
        </p:nvSpPr>
        <p:spPr>
          <a:xfrm>
            <a:off x="4680000" y="324000"/>
            <a:ext cx="4104000" cy="4104000"/>
          </a:xfrm>
        </p:spPr>
        <p:txBody>
          <a:bodyPr/>
          <a:lstStyle/>
          <a:p>
            <a:r>
              <a:rPr lang="en-US"/>
              <a:t>Click icon to add picture</a:t>
            </a:r>
            <a:endParaRPr lang="en-AU"/>
          </a:p>
        </p:txBody>
      </p:sp>
      <p:sp>
        <p:nvSpPr>
          <p:cNvPr id="11" name="Text Placeholder 15">
            <a:extLst>
              <a:ext uri="{FF2B5EF4-FFF2-40B4-BE49-F238E27FC236}">
                <a16:creationId xmlns:a16="http://schemas.microsoft.com/office/drawing/2014/main" id="{C8112A07-2578-4C64-9E60-0E0913ABA16B}"/>
              </a:ext>
            </a:extLst>
          </p:cNvPr>
          <p:cNvSpPr>
            <a:spLocks noGrp="1"/>
          </p:cNvSpPr>
          <p:nvPr>
            <p:ph type="body" sz="quarter" idx="17" hasCustomPrompt="1"/>
          </p:nvPr>
        </p:nvSpPr>
        <p:spPr>
          <a:xfrm>
            <a:off x="4536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2248986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staggered imag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3528000" cy="4104000"/>
          </a:xfrm>
        </p:spPr>
        <p:txBody>
          <a:bodyPr/>
          <a:lstStyle/>
          <a:p>
            <a:r>
              <a:rPr lang="en-US"/>
              <a:t>Click icon to add picture</a:t>
            </a:r>
            <a:endParaRPr lang="en-AU"/>
          </a:p>
        </p:txBody>
      </p:sp>
      <p:sp>
        <p:nvSpPr>
          <p:cNvPr id="9" name="Text Placeholder 15">
            <a:extLst>
              <a:ext uri="{FF2B5EF4-FFF2-40B4-BE49-F238E27FC236}">
                <a16:creationId xmlns:a16="http://schemas.microsoft.com/office/drawing/2014/main" id="{5CD301A0-52A4-469E-ACAD-84A14A2181F2}"/>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0" name="Picture Placeholder 7">
            <a:extLst>
              <a:ext uri="{FF2B5EF4-FFF2-40B4-BE49-F238E27FC236}">
                <a16:creationId xmlns:a16="http://schemas.microsoft.com/office/drawing/2014/main" id="{46B417A0-A601-4DF8-833D-2F1065E5A80D}"/>
              </a:ext>
            </a:extLst>
          </p:cNvPr>
          <p:cNvSpPr>
            <a:spLocks noGrp="1"/>
          </p:cNvSpPr>
          <p:nvPr>
            <p:ph type="pic" sz="quarter" idx="16"/>
          </p:nvPr>
        </p:nvSpPr>
        <p:spPr>
          <a:xfrm>
            <a:off x="4572000" y="324000"/>
            <a:ext cx="3528000" cy="2304000"/>
          </a:xfrm>
        </p:spPr>
        <p:txBody>
          <a:bodyPr/>
          <a:lstStyle/>
          <a:p>
            <a:r>
              <a:rPr lang="en-US"/>
              <a:t>Click icon to add picture</a:t>
            </a:r>
            <a:endParaRPr lang="en-AU"/>
          </a:p>
        </p:txBody>
      </p:sp>
      <p:sp>
        <p:nvSpPr>
          <p:cNvPr id="11" name="Text Placeholder 15">
            <a:extLst>
              <a:ext uri="{FF2B5EF4-FFF2-40B4-BE49-F238E27FC236}">
                <a16:creationId xmlns:a16="http://schemas.microsoft.com/office/drawing/2014/main" id="{C8112A07-2578-4C64-9E60-0E0913ABA16B}"/>
              </a:ext>
            </a:extLst>
          </p:cNvPr>
          <p:cNvSpPr>
            <a:spLocks noGrp="1"/>
          </p:cNvSpPr>
          <p:nvPr>
            <p:ph type="body" sz="quarter" idx="17" hasCustomPrompt="1"/>
          </p:nvPr>
        </p:nvSpPr>
        <p:spPr>
          <a:xfrm>
            <a:off x="4428000" y="324000"/>
            <a:ext cx="108000" cy="2304000"/>
          </a:xfrm>
        </p:spPr>
        <p:txBody>
          <a:bodyPr vert="vert270" anchor="t"/>
          <a:lstStyle>
            <a:lvl1pPr>
              <a:defRPr sz="600">
                <a:solidFill>
                  <a:schemeClr val="tx1"/>
                </a:solidFill>
                <a:latin typeface="+mn-lt"/>
              </a:defRPr>
            </a:lvl1pPr>
          </a:lstStyle>
          <a:p>
            <a:pPr lvl="0"/>
            <a:r>
              <a:rPr lang="en-US" dirty="0"/>
              <a:t>Image credit here</a:t>
            </a:r>
          </a:p>
        </p:txBody>
      </p:sp>
      <p:sp>
        <p:nvSpPr>
          <p:cNvPr id="12" name="Picture Placeholder 7">
            <a:extLst>
              <a:ext uri="{FF2B5EF4-FFF2-40B4-BE49-F238E27FC236}">
                <a16:creationId xmlns:a16="http://schemas.microsoft.com/office/drawing/2014/main" id="{55C4169D-51A2-418E-95CB-AE67319994E9}"/>
              </a:ext>
            </a:extLst>
          </p:cNvPr>
          <p:cNvSpPr>
            <a:spLocks noGrp="1"/>
          </p:cNvSpPr>
          <p:nvPr>
            <p:ph type="pic" sz="quarter" idx="18"/>
          </p:nvPr>
        </p:nvSpPr>
        <p:spPr>
          <a:xfrm>
            <a:off x="6660000" y="2916000"/>
            <a:ext cx="2124000" cy="1476000"/>
          </a:xfrm>
        </p:spPr>
        <p:txBody>
          <a:bodyPr/>
          <a:lstStyle/>
          <a:p>
            <a:r>
              <a:rPr lang="en-US"/>
              <a:t>Click icon to add picture</a:t>
            </a:r>
            <a:endParaRPr lang="en-AU"/>
          </a:p>
        </p:txBody>
      </p:sp>
      <p:sp>
        <p:nvSpPr>
          <p:cNvPr id="13" name="Text Placeholder 15">
            <a:extLst>
              <a:ext uri="{FF2B5EF4-FFF2-40B4-BE49-F238E27FC236}">
                <a16:creationId xmlns:a16="http://schemas.microsoft.com/office/drawing/2014/main" id="{651BCC0A-46D4-42B0-987C-A33E38A571C3}"/>
              </a:ext>
            </a:extLst>
          </p:cNvPr>
          <p:cNvSpPr>
            <a:spLocks noGrp="1"/>
          </p:cNvSpPr>
          <p:nvPr>
            <p:ph type="body" sz="quarter" idx="19" hasCustomPrompt="1"/>
          </p:nvPr>
        </p:nvSpPr>
        <p:spPr>
          <a:xfrm>
            <a:off x="6523767" y="2916000"/>
            <a:ext cx="108000" cy="1476000"/>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179250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1295999" y="373063"/>
            <a:ext cx="7523999" cy="3274027"/>
          </a:xfrm>
        </p:spPr>
        <p:txBody>
          <a:bodyPr/>
          <a:lstStyle>
            <a:lvl1pPr>
              <a:lnSpc>
                <a:spcPct val="80000"/>
              </a:lnSpc>
              <a:spcBef>
                <a:spcPts val="0"/>
              </a:spcBef>
              <a:spcAft>
                <a:spcPts val="2835"/>
              </a:spcAft>
              <a:defRPr sz="6400" cap="all" baseline="0">
                <a:solidFill>
                  <a:schemeClr val="tx1"/>
                </a:solidFill>
              </a:defRPr>
            </a:lvl1pPr>
            <a:lvl2pPr>
              <a:defRPr sz="1800">
                <a:solidFill>
                  <a:schemeClr val="accent1"/>
                </a:solidFill>
              </a:defRPr>
            </a:lvl2pPr>
          </a:lstStyle>
          <a:p>
            <a:pPr lvl="0"/>
            <a:r>
              <a:rPr lang="en-US"/>
              <a:t>Edit Master text styles</a:t>
            </a:r>
          </a:p>
          <a:p>
            <a:pPr lvl="1"/>
            <a:r>
              <a:rPr lang="en-US"/>
              <a:t>Second level</a:t>
            </a:r>
          </a:p>
        </p:txBody>
      </p:sp>
      <p:sp>
        <p:nvSpPr>
          <p:cNvPr id="3" name="Picture Placeholder 2">
            <a:extLst>
              <a:ext uri="{FF2B5EF4-FFF2-40B4-BE49-F238E27FC236}">
                <a16:creationId xmlns:a16="http://schemas.microsoft.com/office/drawing/2014/main" id="{B46A049C-4F69-43AF-8C8B-0B56DA46CD4A}"/>
              </a:ext>
            </a:extLst>
          </p:cNvPr>
          <p:cNvSpPr>
            <a:spLocks noGrp="1"/>
          </p:cNvSpPr>
          <p:nvPr>
            <p:ph type="pic" sz="quarter" idx="14"/>
          </p:nvPr>
        </p:nvSpPr>
        <p:spPr>
          <a:xfrm>
            <a:off x="4571999" y="2196000"/>
            <a:ext cx="4248000" cy="2592000"/>
          </a:xfrm>
        </p:spPr>
        <p:txBody>
          <a:bodyPr/>
          <a:lstStyle/>
          <a:p>
            <a:r>
              <a:rPr lang="en-US"/>
              <a:t>Click icon to add picture</a:t>
            </a:r>
            <a:endParaRPr lang="en-AU"/>
          </a:p>
        </p:txBody>
      </p:sp>
      <p:pic>
        <p:nvPicPr>
          <p:cNvPr id="4" name="Picture 3">
            <a:extLst>
              <a:ext uri="{FF2B5EF4-FFF2-40B4-BE49-F238E27FC236}">
                <a16:creationId xmlns:a16="http://schemas.microsoft.com/office/drawing/2014/main" id="{6BC2CD92-94A0-4183-91AF-1A31B8F16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536" y="0"/>
            <a:ext cx="1736846" cy="5143500"/>
          </a:xfrm>
          <a:prstGeom prst="rect">
            <a:avLst/>
          </a:prstGeom>
        </p:spPr>
      </p:pic>
    </p:spTree>
    <p:extLst>
      <p:ext uri="{BB962C8B-B14F-4D97-AF65-F5344CB8AC3E}">
        <p14:creationId xmlns:p14="http://schemas.microsoft.com/office/powerpoint/2010/main" val="490461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472000" y="323999"/>
            <a:ext cx="3312000" cy="1980000"/>
          </a:xfrm>
        </p:spPr>
        <p:txBody>
          <a:bodyPr/>
          <a:lstStyle>
            <a:lvl1pPr>
              <a:lnSpc>
                <a:spcPct val="80000"/>
              </a:lnSpc>
              <a:defRPr sz="2000">
                <a:solidFill>
                  <a:schemeClr val="tx1"/>
                </a:solidFill>
              </a:defRPr>
            </a:lvl1pPr>
            <a:lvl2pPr>
              <a:defRPr sz="2000">
                <a:solidFill>
                  <a:schemeClr val="accent1"/>
                </a:solidFill>
              </a:defRPr>
            </a:lvl2pPr>
            <a:lvl3pPr>
              <a:buNone/>
              <a:defRPr/>
            </a:lvl3pPr>
          </a:lstStyle>
          <a:p>
            <a:pPr lvl="0"/>
            <a:r>
              <a:rPr lang="en-US"/>
              <a:t>Edit Master text styles</a:t>
            </a:r>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24000" y="323850"/>
            <a:ext cx="4104000" cy="4104000"/>
          </a:xfrm>
        </p:spPr>
        <p:txBody>
          <a:bodyPr/>
          <a:lstStyle/>
          <a:p>
            <a:r>
              <a:rPr lang="en-US"/>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5472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00450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quote">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2664000" y="323999"/>
            <a:ext cx="4770000" cy="2880000"/>
          </a:xfrm>
        </p:spPr>
        <p:txBody>
          <a:bodyPr/>
          <a:lstStyle>
            <a:lvl1pPr>
              <a:lnSpc>
                <a:spcPct val="80000"/>
              </a:lnSpc>
              <a:defRPr sz="2800">
                <a:solidFill>
                  <a:schemeClr val="tx1"/>
                </a:solidFill>
              </a:defRPr>
            </a:lvl1pPr>
            <a:lvl2pPr>
              <a:defRPr sz="2000">
                <a:solidFill>
                  <a:schemeClr val="accent1"/>
                </a:solidFill>
              </a:defRPr>
            </a:lvl2pPr>
            <a:lvl3pPr>
              <a:buNone/>
              <a:defRPr/>
            </a:lvl3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2664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5CCBDA75-3AB1-4C8B-B29D-537B8B1FAC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208601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quote">
    <p:bg>
      <p:bgRef idx="1001">
        <a:schemeClr val="bg2"/>
      </p:bgRef>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40000" y="323999"/>
            <a:ext cx="4770000" cy="2880000"/>
          </a:xfrm>
        </p:spPr>
        <p:txBody>
          <a:bodyPr/>
          <a:lstStyle>
            <a:lvl1pPr>
              <a:lnSpc>
                <a:spcPct val="80000"/>
              </a:lnSpc>
              <a:defRPr sz="2800">
                <a:solidFill>
                  <a:schemeClr val="tx1"/>
                </a:solidFill>
              </a:defRPr>
            </a:lvl1pPr>
            <a:lvl2pPr>
              <a:defRPr sz="2000">
                <a:solidFill>
                  <a:schemeClr val="accent1"/>
                </a:solidFill>
              </a:defRPr>
            </a:lvl2pPr>
            <a:lvl3pPr>
              <a:buNone/>
              <a:defRPr/>
            </a:lvl3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540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8237361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260000"/>
            <a:ext cx="3960000" cy="32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24000" y="1260000"/>
            <a:ext cx="3960000" cy="32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ANU SCHOOL OF LAW   |   PRESENTATION NAME GOES HERE</a:t>
            </a:r>
            <a:endParaRPr lang="en-AU"/>
          </a:p>
        </p:txBody>
      </p:sp>
      <p:sp>
        <p:nvSpPr>
          <p:cNvPr id="7" name="Slide Number Placeholder 6"/>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8" name="Date Placeholder 10">
            <a:extLst>
              <a:ext uri="{FF2B5EF4-FFF2-40B4-BE49-F238E27FC236}">
                <a16:creationId xmlns:a16="http://schemas.microsoft.com/office/drawing/2014/main" id="{CA85DCDF-C5A3-43A1-9E40-308CB7A5F96D}"/>
              </a:ext>
            </a:extLst>
          </p:cNvPr>
          <p:cNvSpPr>
            <a:spLocks noGrp="1"/>
          </p:cNvSpPr>
          <p:nvPr>
            <p:ph type="dt" sz="half" idx="13"/>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1" name="Text Placeholder 7">
            <a:extLst>
              <a:ext uri="{FF2B5EF4-FFF2-40B4-BE49-F238E27FC236}">
                <a16:creationId xmlns:a16="http://schemas.microsoft.com/office/drawing/2014/main" id="{0CF810F9-EC51-4622-9468-3349A7AFA499}"/>
              </a:ext>
            </a:extLst>
          </p:cNvPr>
          <p:cNvSpPr>
            <a:spLocks noGrp="1"/>
          </p:cNvSpPr>
          <p:nvPr>
            <p:ph type="body" sz="quarter" idx="14"/>
          </p:nvPr>
        </p:nvSpPr>
        <p:spPr>
          <a:xfrm>
            <a:off x="323850" y="324001"/>
            <a:ext cx="8459788" cy="936000"/>
          </a:xfrm>
        </p:spPr>
        <p:txBody>
          <a:bodyPr/>
          <a:lstStyle>
            <a:lvl1pPr>
              <a:lnSpc>
                <a:spcPct val="80000"/>
              </a:lnSpc>
              <a:defRPr sz="3600">
                <a:solidFill>
                  <a:schemeClr val="accent1"/>
                </a:solidFill>
              </a:defRPr>
            </a:lvl1pPr>
            <a:lvl2pPr>
              <a:defRPr sz="1800"/>
            </a:lvl2pPr>
            <a:lvl3pPr>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016379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260872"/>
            <a:ext cx="3960000" cy="540000"/>
          </a:xfrm>
        </p:spPr>
        <p:txBody>
          <a:bodyPr anchor="ctr">
            <a:normAutofit/>
          </a:bodyPr>
          <a:lstStyle>
            <a:lvl1pPr marL="0" indent="0">
              <a:buNone/>
              <a:defRPr sz="1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24000" y="1800000"/>
            <a:ext cx="3960000" cy="2700000"/>
          </a:xfrm>
        </p:spPr>
        <p:txBody>
          <a:bodyPr>
            <a:normAutofit/>
          </a:bodyPr>
          <a:lstStyle>
            <a:lvl1pPr>
              <a:defRPr sz="12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4000" y="1260872"/>
            <a:ext cx="3960000" cy="540000"/>
          </a:xfrm>
        </p:spPr>
        <p:txBody>
          <a:bodyPr anchor="ctr">
            <a:normAutofit/>
          </a:bodyPr>
          <a:lstStyle>
            <a:lvl1pPr marL="0" indent="0">
              <a:buNone/>
              <a:defRPr sz="1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24000" y="1800000"/>
            <a:ext cx="3960000" cy="2700000"/>
          </a:xfrm>
        </p:spPr>
        <p:txBody>
          <a:bodyPr>
            <a:normAutofit/>
          </a:bodyPr>
          <a:lstStyle>
            <a:lvl1pPr>
              <a:defRPr sz="12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ANU SCHOOL OF LAW   |   PRESENTATION NAME GOES HERE</a:t>
            </a:r>
            <a:endParaRPr lang="en-AU"/>
          </a:p>
        </p:txBody>
      </p:sp>
      <p:sp>
        <p:nvSpPr>
          <p:cNvPr id="9" name="Slide Number Placeholder 8"/>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11" name="Date Placeholder 10">
            <a:extLst>
              <a:ext uri="{FF2B5EF4-FFF2-40B4-BE49-F238E27FC236}">
                <a16:creationId xmlns:a16="http://schemas.microsoft.com/office/drawing/2014/main" id="{314F034C-2451-4BE6-BB2F-13B71E82B300}"/>
              </a:ext>
            </a:extLst>
          </p:cNvPr>
          <p:cNvSpPr>
            <a:spLocks noGrp="1"/>
          </p:cNvSpPr>
          <p:nvPr>
            <p:ph type="dt" sz="half" idx="13"/>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Text Placeholder 7">
            <a:extLst>
              <a:ext uri="{FF2B5EF4-FFF2-40B4-BE49-F238E27FC236}">
                <a16:creationId xmlns:a16="http://schemas.microsoft.com/office/drawing/2014/main" id="{8FFA563F-7AE3-402E-9587-9C3CED7B3A93}"/>
              </a:ext>
            </a:extLst>
          </p:cNvPr>
          <p:cNvSpPr>
            <a:spLocks noGrp="1"/>
          </p:cNvSpPr>
          <p:nvPr>
            <p:ph type="body" sz="quarter" idx="14"/>
          </p:nvPr>
        </p:nvSpPr>
        <p:spPr>
          <a:xfrm>
            <a:off x="323850" y="324001"/>
            <a:ext cx="8459788" cy="936872"/>
          </a:xfrm>
        </p:spPr>
        <p:txBody>
          <a:bodyPr/>
          <a:lstStyle>
            <a:lvl1pPr>
              <a:lnSpc>
                <a:spcPct val="80000"/>
              </a:lnSpc>
              <a:defRPr sz="3600">
                <a:solidFill>
                  <a:schemeClr val="accent1"/>
                </a:solidFill>
              </a:defRPr>
            </a:lvl1pPr>
            <a:lvl2pPr>
              <a:defRPr sz="1800"/>
            </a:lvl2pPr>
            <a:lvl3pPr>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96595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ANU SCHOOL OF LAW   |   PRESENTATION NAME GOES HERE</a:t>
            </a:r>
            <a:endParaRPr lang="en-AU"/>
          </a:p>
        </p:txBody>
      </p:sp>
      <p:sp>
        <p:nvSpPr>
          <p:cNvPr id="5" name="Slide Number Placeholder 4"/>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6" name="Date Placeholder 10">
            <a:extLst>
              <a:ext uri="{FF2B5EF4-FFF2-40B4-BE49-F238E27FC236}">
                <a16:creationId xmlns:a16="http://schemas.microsoft.com/office/drawing/2014/main" id="{8CE9A8DC-B386-48E5-A2B7-FF03052B939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9" name="Text Placeholder 7">
            <a:extLst>
              <a:ext uri="{FF2B5EF4-FFF2-40B4-BE49-F238E27FC236}">
                <a16:creationId xmlns:a16="http://schemas.microsoft.com/office/drawing/2014/main" id="{F515565A-8448-45B8-888E-3D8DE57354CA}"/>
              </a:ext>
            </a:extLst>
          </p:cNvPr>
          <p:cNvSpPr>
            <a:spLocks noGrp="1"/>
          </p:cNvSpPr>
          <p:nvPr>
            <p:ph type="body" sz="quarter" idx="13"/>
          </p:nvPr>
        </p:nvSpPr>
        <p:spPr>
          <a:xfrm>
            <a:off x="323850" y="324000"/>
            <a:ext cx="8459788" cy="1512887"/>
          </a:xfrm>
        </p:spPr>
        <p:txBody>
          <a:bodyPr/>
          <a:lstStyle>
            <a:lvl1pPr>
              <a:lnSpc>
                <a:spcPct val="80000"/>
              </a:lnSpc>
              <a:defRPr sz="3600">
                <a:solidFill>
                  <a:schemeClr val="accent1"/>
                </a:solidFill>
              </a:defRPr>
            </a:lvl1pPr>
            <a:lvl2pPr>
              <a:defRPr sz="1800"/>
            </a:lvl2pPr>
            <a:lvl3pPr>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196685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3131999" y="373063"/>
            <a:ext cx="5612607" cy="1702730"/>
          </a:xfrm>
        </p:spPr>
        <p:txBody>
          <a:bodyPr/>
          <a:lstStyle>
            <a:lvl1pPr>
              <a:lnSpc>
                <a:spcPct val="80000"/>
              </a:lnSpc>
              <a:spcBef>
                <a:spcPts val="0"/>
              </a:spcBef>
              <a:spcAft>
                <a:spcPts val="2835"/>
              </a:spcAft>
              <a:defRPr sz="6400" cap="all" baseline="0">
                <a:solidFill>
                  <a:schemeClr val="tx1"/>
                </a:solidFill>
              </a:defRPr>
            </a:lvl1pPr>
            <a:lvl2pPr>
              <a:lnSpc>
                <a:spcPct val="80000"/>
              </a:lnSpc>
              <a:defRPr sz="1800">
                <a:solidFill>
                  <a:schemeClr val="tx1"/>
                </a:solidFill>
              </a:defRPr>
            </a:lvl2pPr>
          </a:lstStyle>
          <a:p>
            <a:pPr lvl="0"/>
            <a:r>
              <a:rPr lang="en-US"/>
              <a:t>Edit Master text styles</a:t>
            </a:r>
          </a:p>
        </p:txBody>
      </p:sp>
      <p:sp>
        <p:nvSpPr>
          <p:cNvPr id="5" name="Text Placeholder 4">
            <a:extLst>
              <a:ext uri="{FF2B5EF4-FFF2-40B4-BE49-F238E27FC236}">
                <a16:creationId xmlns:a16="http://schemas.microsoft.com/office/drawing/2014/main" id="{B57B2C6D-31F3-4B5D-8AEA-D378B3F6B193}"/>
              </a:ext>
            </a:extLst>
          </p:cNvPr>
          <p:cNvSpPr>
            <a:spLocks noGrp="1"/>
          </p:cNvSpPr>
          <p:nvPr>
            <p:ph type="body" sz="quarter" idx="14"/>
          </p:nvPr>
        </p:nvSpPr>
        <p:spPr>
          <a:xfrm>
            <a:off x="3132138" y="1260000"/>
            <a:ext cx="5611812" cy="2921000"/>
          </a:xfrm>
        </p:spPr>
        <p:txBody>
          <a:bodyPr/>
          <a:lstStyle>
            <a:lvl1pPr>
              <a:spcAft>
                <a:spcPts val="2835"/>
              </a:spcAft>
              <a:defRPr sz="1800"/>
            </a:lvl1pPr>
            <a:lvl2pPr>
              <a:spcAft>
                <a:spcPts val="0"/>
              </a:spcAft>
              <a:defRPr sz="1200">
                <a:latin typeface="+mj-lt"/>
              </a:defRPr>
            </a:lvl2pPr>
            <a:lvl3pPr>
              <a:defRPr sz="1200"/>
            </a:lvl3pPr>
            <a:lvl4pPr>
              <a:defRPr sz="1200"/>
            </a:lvl4pPr>
            <a:lvl5pPr>
              <a:defRPr sz="1200"/>
            </a:lvl5pPr>
          </a:lstStyle>
          <a:p>
            <a:pPr lvl="0"/>
            <a:r>
              <a:rPr lang="en-US"/>
              <a:t>Edit Master text styles</a:t>
            </a:r>
          </a:p>
          <a:p>
            <a:pPr lvl="1"/>
            <a:r>
              <a:rPr lang="en-US"/>
              <a:t>Second level</a:t>
            </a:r>
          </a:p>
        </p:txBody>
      </p:sp>
      <p:pic>
        <p:nvPicPr>
          <p:cNvPr id="6" name="Picture 5">
            <a:extLst>
              <a:ext uri="{FF2B5EF4-FFF2-40B4-BE49-F238E27FC236}">
                <a16:creationId xmlns:a16="http://schemas.microsoft.com/office/drawing/2014/main" id="{CAEE533D-B90B-4984-80AF-6A213C6C34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536" y="0"/>
            <a:ext cx="1736846" cy="5143500"/>
          </a:xfrm>
          <a:prstGeom prst="rect">
            <a:avLst/>
          </a:prstGeom>
        </p:spPr>
      </p:pic>
    </p:spTree>
    <p:extLst>
      <p:ext uri="{BB962C8B-B14F-4D97-AF65-F5344CB8AC3E}">
        <p14:creationId xmlns:p14="http://schemas.microsoft.com/office/powerpoint/2010/main" val="11548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Black">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accent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Tree>
    <p:extLst>
      <p:ext uri="{BB962C8B-B14F-4D97-AF65-F5344CB8AC3E}">
        <p14:creationId xmlns:p14="http://schemas.microsoft.com/office/powerpoint/2010/main" val="291818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Go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pic>
        <p:nvPicPr>
          <p:cNvPr id="18" name="Picture 17">
            <a:extLst>
              <a:ext uri="{FF2B5EF4-FFF2-40B4-BE49-F238E27FC236}">
                <a16:creationId xmlns:a16="http://schemas.microsoft.com/office/drawing/2014/main" id="{D95412E3-4376-4E7F-8689-900603DB69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343252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Image_DarkImag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Image_Light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pic>
        <p:nvPicPr>
          <p:cNvPr id="11" name="Picture 10">
            <a:extLst>
              <a:ext uri="{FF2B5EF4-FFF2-40B4-BE49-F238E27FC236}">
                <a16:creationId xmlns:a16="http://schemas.microsoft.com/office/drawing/2014/main" id="{04363311-D81E-4290-8966-289EB731CC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344259955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_1">
    <p:spTree>
      <p:nvGrpSpPr>
        <p:cNvPr id="1" name=""/>
        <p:cNvGrpSpPr/>
        <p:nvPr/>
      </p:nvGrpSpPr>
      <p:grpSpPr>
        <a:xfrm>
          <a:off x="0" y="0"/>
          <a:ext cx="0" cy="0"/>
          <a:chOff x="0" y="0"/>
          <a:chExt cx="0" cy="0"/>
        </a:xfrm>
      </p:grpSpPr>
      <p:sp>
        <p:nvSpPr>
          <p:cNvPr id="2" name="Title 1"/>
          <p:cNvSpPr>
            <a:spLocks noGrp="1"/>
          </p:cNvSpPr>
          <p:nvPr>
            <p:ph type="title"/>
          </p:nvPr>
        </p:nvSpPr>
        <p:spPr>
          <a:xfrm>
            <a:off x="324000" y="324000"/>
            <a:ext cx="2880000" cy="3144414"/>
          </a:xfrm>
        </p:spPr>
        <p:txBody>
          <a:bodyPr/>
          <a:lstStyle>
            <a:lvl1pPr>
              <a:defRPr sz="4600"/>
            </a:lvl1pPr>
          </a:lstStyle>
          <a:p>
            <a:r>
              <a:rPr lang="en-US"/>
              <a:t>Click to edit Master title style</a:t>
            </a:r>
            <a:endParaRPr lang="en-US" dirty="0"/>
          </a:p>
        </p:txBody>
      </p:sp>
      <p:sp>
        <p:nvSpPr>
          <p:cNvPr id="3" name="Content Placeholder 2"/>
          <p:cNvSpPr>
            <a:spLocks noGrp="1"/>
          </p:cNvSpPr>
          <p:nvPr>
            <p:ph idx="1"/>
          </p:nvPr>
        </p:nvSpPr>
        <p:spPr>
          <a:xfrm>
            <a:off x="3852000" y="324000"/>
            <a:ext cx="49320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100481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_2">
    <p:spTree>
      <p:nvGrpSpPr>
        <p:cNvPr id="1" name=""/>
        <p:cNvGrpSpPr/>
        <p:nvPr/>
      </p:nvGrpSpPr>
      <p:grpSpPr>
        <a:xfrm>
          <a:off x="0" y="0"/>
          <a:ext cx="0" cy="0"/>
          <a:chOff x="0" y="0"/>
          <a:chExt cx="0" cy="0"/>
        </a:xfrm>
      </p:grpSpPr>
      <p:sp>
        <p:nvSpPr>
          <p:cNvPr id="2" name="Title 1"/>
          <p:cNvSpPr>
            <a:spLocks noGrp="1"/>
          </p:cNvSpPr>
          <p:nvPr>
            <p:ph type="title"/>
          </p:nvPr>
        </p:nvSpPr>
        <p:spPr>
          <a:xfrm>
            <a:off x="324000" y="324000"/>
            <a:ext cx="2520000" cy="3144414"/>
          </a:xfrm>
        </p:spPr>
        <p:txBody>
          <a:bodyPr/>
          <a:lstStyle>
            <a:lvl1pPr>
              <a:defRPr sz="4600"/>
            </a:lvl1pPr>
          </a:lstStyle>
          <a:p>
            <a:r>
              <a:rPr lang="en-US"/>
              <a:t>Click to edit Master title style</a:t>
            </a:r>
            <a:endParaRPr lang="en-US" dirty="0"/>
          </a:p>
        </p:txBody>
      </p:sp>
      <p:sp>
        <p:nvSpPr>
          <p:cNvPr id="3" name="Content Placeholder 2"/>
          <p:cNvSpPr>
            <a:spLocks noGrp="1"/>
          </p:cNvSpPr>
          <p:nvPr>
            <p:ph idx="1"/>
          </p:nvPr>
        </p:nvSpPr>
        <p:spPr>
          <a:xfrm>
            <a:off x="3132000" y="324000"/>
            <a:ext cx="5652000" cy="4140000"/>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4358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ng copy">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76000"/>
          </a:xfrm>
        </p:spPr>
        <p:txBody>
          <a:bodyPr numCol="2" spcCol="180000">
            <a:noAutofit/>
          </a:bodyPr>
          <a:lstStyle>
            <a:lvl1pPr>
              <a:defRPr sz="10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D931932D-C811-4ADE-9CBC-C6F97F4734F5}"/>
              </a:ext>
            </a:extLst>
          </p:cNvPr>
          <p:cNvSpPr>
            <a:spLocks noGrp="1"/>
          </p:cNvSpPr>
          <p:nvPr>
            <p:ph type="body" sz="quarter" idx="13"/>
          </p:nvPr>
        </p:nvSpPr>
        <p:spPr>
          <a:xfrm>
            <a:off x="324000" y="324000"/>
            <a:ext cx="2520000" cy="3006725"/>
          </a:xfrm>
        </p:spPr>
        <p:txBody>
          <a:bodyPr/>
          <a:lstStyle>
            <a:lvl1pPr>
              <a:lnSpc>
                <a:spcPct val="80000"/>
              </a:lnSpc>
              <a:spcBef>
                <a:spcPts val="0"/>
              </a:spcBef>
              <a:spcAft>
                <a:spcPts val="1800"/>
              </a:spcAft>
              <a:defRPr sz="3600"/>
            </a:lvl1pPr>
            <a:lvl2pPr>
              <a:defRPr sz="1800">
                <a:solidFill>
                  <a:schemeClr val="accent1"/>
                </a:solidFill>
              </a:defRPr>
            </a:lvl2pPr>
            <a:lvl3pPr>
              <a:defRPr sz="3600"/>
            </a:lvl3pPr>
            <a:lvl4pPr>
              <a:defRPr sz="3600"/>
            </a:lvl4pPr>
            <a:lvl5pPr>
              <a:defRPr sz="3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86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324000"/>
            <a:ext cx="8460000" cy="757239"/>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24000" y="1800000"/>
            <a:ext cx="8460000" cy="27000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LAW   |   PRESENTATION NAME GOES HERE</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0" name="TextBox 9">
            <a:extLst>
              <a:ext uri="{FF2B5EF4-FFF2-40B4-BE49-F238E27FC236}">
                <a16:creationId xmlns:a16="http://schemas.microsoft.com/office/drawing/2014/main" id="{FCEA9F80-8DAB-4E35-8304-FAC3410EE5CB}"/>
              </a:ext>
            </a:extLst>
          </p:cNvPr>
          <p:cNvSpPr txBox="1"/>
          <p:nvPr userDrawn="1"/>
        </p:nvSpPr>
        <p:spPr>
          <a:xfrm>
            <a:off x="-1967198" y="10969"/>
            <a:ext cx="1908720" cy="3785652"/>
          </a:xfrm>
          <a:prstGeom prst="rect">
            <a:avLst/>
          </a:prstGeom>
          <a:noFill/>
        </p:spPr>
        <p:txBody>
          <a:bodyPr wrap="square" lIns="0" tIns="0" rIns="0" bIns="0" rtlCol="0">
            <a:spAutoFit/>
          </a:bodyPr>
          <a:lstStyle/>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Home tab</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New Slide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Choose layout</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CHANGE SLIDE BACKGROUND</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Design Menu</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Format Background</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Find image </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Change Picture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OR</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Delete the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icon</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Format menu</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Crop button</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ADD/CHANGE FOOTER</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Insert Menu</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Header &amp; Footer</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Change text</a:t>
            </a:r>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r>
              <a:rPr lang="en-US"/>
              <a:t>DD MMM YY</a:t>
            </a:r>
            <a:endParaRPr lang="en-AU" dirty="0"/>
          </a:p>
        </p:txBody>
      </p:sp>
      <p:pic>
        <p:nvPicPr>
          <p:cNvPr id="15" name="Picture 14">
            <a:extLst>
              <a:ext uri="{FF2B5EF4-FFF2-40B4-BE49-F238E27FC236}">
                <a16:creationId xmlns:a16="http://schemas.microsoft.com/office/drawing/2014/main" id="{44DEE85A-4266-4E69-A969-DFA7B1E1413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967198" y="947672"/>
            <a:ext cx="474729" cy="161721"/>
          </a:xfrm>
          <a:prstGeom prst="rect">
            <a:avLst/>
          </a:prstGeom>
        </p:spPr>
      </p:pic>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3" r:id="rId3"/>
    <p:sldLayoutId id="2147483669" r:id="rId4"/>
    <p:sldLayoutId id="2147483670" r:id="rId5"/>
    <p:sldLayoutId id="2147483687" r:id="rId6"/>
    <p:sldLayoutId id="2147483671" r:id="rId7"/>
    <p:sldLayoutId id="2147483672" r:id="rId8"/>
    <p:sldLayoutId id="2147483673" r:id="rId9"/>
    <p:sldLayoutId id="2147483674" r:id="rId10"/>
    <p:sldLayoutId id="2147483677" r:id="rId11"/>
    <p:sldLayoutId id="2147483678" r:id="rId12"/>
    <p:sldLayoutId id="2147483662" r:id="rId13"/>
    <p:sldLayoutId id="2147483676" r:id="rId14"/>
    <p:sldLayoutId id="2147483675" r:id="rId15"/>
    <p:sldLayoutId id="2147483679" r:id="rId16"/>
    <p:sldLayoutId id="2147483680" r:id="rId17"/>
    <p:sldLayoutId id="2147483681" r:id="rId18"/>
    <p:sldLayoutId id="2147483682" r:id="rId19"/>
    <p:sldLayoutId id="2147483683" r:id="rId20"/>
    <p:sldLayoutId id="2147483684" r:id="rId21"/>
    <p:sldLayoutId id="2147483685" r:id="rId22"/>
    <p:sldLayoutId id="2147483664" r:id="rId23"/>
    <p:sldLayoutId id="2147483665" r:id="rId24"/>
    <p:sldLayoutId id="2147483666" r:id="rId25"/>
    <p:sldLayoutId id="2147483667" r:id="rId26"/>
    <p:sldLayoutId id="2147483686" r:id="rId27"/>
  </p:sldLayoutIdLst>
  <p:hf hdr="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14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alice.richardson@anu.edu.au"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CF4046B-2D6E-4241-ACA9-D9782353F029}"/>
              </a:ext>
            </a:extLst>
          </p:cNvPr>
          <p:cNvSpPr>
            <a:spLocks noGrp="1"/>
          </p:cNvSpPr>
          <p:nvPr>
            <p:ph type="body" sz="quarter" idx="13"/>
          </p:nvPr>
        </p:nvSpPr>
        <p:spPr>
          <a:xfrm>
            <a:off x="425450" y="373063"/>
            <a:ext cx="6120000" cy="3960000"/>
          </a:xfrm>
        </p:spPr>
        <p:txBody>
          <a:bodyPr>
            <a:normAutofit/>
          </a:bodyPr>
          <a:lstStyle/>
          <a:p>
            <a:pPr lvl="1"/>
            <a:r>
              <a:rPr lang="en-AU" sz="4000" dirty="0">
                <a:latin typeface="+mj-lt"/>
              </a:rPr>
              <a:t>Tales from the jungle</a:t>
            </a:r>
            <a:br>
              <a:rPr lang="en-AU" dirty="0"/>
            </a:br>
            <a:endParaRPr lang="en-AU" dirty="0"/>
          </a:p>
          <a:p>
            <a:pPr lvl="1"/>
            <a:endParaRPr lang="en-AU" dirty="0"/>
          </a:p>
          <a:p>
            <a:pPr lvl="1"/>
            <a:endParaRPr lang="en-AU" dirty="0"/>
          </a:p>
          <a:p>
            <a:pPr lvl="1"/>
            <a:endParaRPr lang="en-AU" dirty="0"/>
          </a:p>
          <a:p>
            <a:pPr lvl="1"/>
            <a:endParaRPr lang="en-AU" dirty="0"/>
          </a:p>
        </p:txBody>
      </p:sp>
      <p:sp>
        <p:nvSpPr>
          <p:cNvPr id="2" name="TextBox 1"/>
          <p:cNvSpPr txBox="1"/>
          <p:nvPr/>
        </p:nvSpPr>
        <p:spPr>
          <a:xfrm>
            <a:off x="0" y="3415599"/>
            <a:ext cx="7031421" cy="1727901"/>
          </a:xfrm>
          <a:prstGeom prst="rect">
            <a:avLst/>
          </a:prstGeom>
          <a:solidFill>
            <a:schemeClr val="accent2">
              <a:lumMod val="60000"/>
              <a:lumOff val="40000"/>
            </a:schemeClr>
          </a:solidFill>
        </p:spPr>
        <p:txBody>
          <a:bodyPr wrap="square" rtlCol="0">
            <a:spAutoFit/>
          </a:bodyPr>
          <a:lstStyle/>
          <a:p>
            <a:endParaRPr lang="en-AU" dirty="0"/>
          </a:p>
        </p:txBody>
      </p:sp>
      <p:sp>
        <p:nvSpPr>
          <p:cNvPr id="3" name="TextBox 2"/>
          <p:cNvSpPr txBox="1"/>
          <p:nvPr/>
        </p:nvSpPr>
        <p:spPr>
          <a:xfrm>
            <a:off x="183376" y="3540885"/>
            <a:ext cx="4785665" cy="1200329"/>
          </a:xfrm>
          <a:prstGeom prst="rect">
            <a:avLst/>
          </a:prstGeom>
          <a:noFill/>
        </p:spPr>
        <p:txBody>
          <a:bodyPr wrap="square" rtlCol="0">
            <a:spAutoFit/>
          </a:bodyPr>
          <a:lstStyle/>
          <a:p>
            <a:r>
              <a:rPr lang="en-AU" dirty="0"/>
              <a:t>Professor Alice Richardson</a:t>
            </a:r>
            <a:br>
              <a:rPr lang="en-AU" dirty="0"/>
            </a:br>
            <a:r>
              <a:rPr lang="en-AU" dirty="0"/>
              <a:t>Statistical Support Network (SSN)</a:t>
            </a:r>
          </a:p>
          <a:p>
            <a:endParaRPr lang="en-AU" dirty="0"/>
          </a:p>
          <a:p>
            <a:r>
              <a:rPr lang="en-AU" dirty="0"/>
              <a:t>BIBC, November 2025</a:t>
            </a:r>
          </a:p>
        </p:txBody>
      </p:sp>
      <p:sp>
        <p:nvSpPr>
          <p:cNvPr id="4" name="TextBox 3"/>
          <p:cNvSpPr txBox="1"/>
          <p:nvPr/>
        </p:nvSpPr>
        <p:spPr>
          <a:xfrm>
            <a:off x="5626049" y="1009767"/>
            <a:ext cx="3014368" cy="2064320"/>
          </a:xfrm>
          <a:prstGeom prst="rect">
            <a:avLst/>
          </a:prstGeom>
          <a:noFill/>
          <a:ln w="38100">
            <a:solidFill>
              <a:schemeClr val="accent1">
                <a:lumMod val="60000"/>
                <a:lumOff val="40000"/>
              </a:schemeClr>
            </a:solidFill>
          </a:ln>
        </p:spPr>
        <p:txBody>
          <a:bodyPr wrap="square" rtlCol="0">
            <a:spAutoFit/>
          </a:bodyPr>
          <a:lstStyle/>
          <a:p>
            <a:endParaRPr lang="en-AU" dirty="0"/>
          </a:p>
        </p:txBody>
      </p:sp>
      <p:pic>
        <p:nvPicPr>
          <p:cNvPr id="6" name="Picture 5" descr="A person sitting at a table with a computer and a person holding a pen&#10;&#10;AI-generated content may be incorrect.">
            <a:extLst>
              <a:ext uri="{FF2B5EF4-FFF2-40B4-BE49-F238E27FC236}">
                <a16:creationId xmlns:a16="http://schemas.microsoft.com/office/drawing/2014/main" id="{6283E9CC-23AD-308C-9F6E-241CF4430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501" y="1184304"/>
            <a:ext cx="2501464" cy="1823144"/>
          </a:xfrm>
          <a:prstGeom prst="rect">
            <a:avLst/>
          </a:prstGeom>
        </p:spPr>
      </p:pic>
    </p:spTree>
    <p:extLst>
      <p:ext uri="{BB962C8B-B14F-4D97-AF65-F5344CB8AC3E}">
        <p14:creationId xmlns:p14="http://schemas.microsoft.com/office/powerpoint/2010/main" val="389838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CEE7-5149-587D-4ACE-C04D502E45F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DF375156-DB74-3DC5-FC62-49002777C868}"/>
              </a:ext>
            </a:extLst>
          </p:cNvPr>
          <p:cNvSpPr>
            <a:spLocks noGrp="1"/>
          </p:cNvSpPr>
          <p:nvPr>
            <p:ph type="title"/>
          </p:nvPr>
        </p:nvSpPr>
        <p:spPr>
          <a:xfrm>
            <a:off x="323999" y="324000"/>
            <a:ext cx="3686892" cy="3144414"/>
          </a:xfrm>
        </p:spPr>
        <p:txBody>
          <a:bodyPr/>
          <a:lstStyle/>
          <a:p>
            <a:r>
              <a:rPr lang="en-US" altLang="en-US" dirty="0"/>
              <a:t>Filter bags</a:t>
            </a:r>
            <a:endParaRPr lang="en-AU" altLang="en-US" dirty="0"/>
          </a:p>
        </p:txBody>
      </p:sp>
      <p:sp>
        <p:nvSpPr>
          <p:cNvPr id="6147" name="Content Placeholder 2">
            <a:extLst>
              <a:ext uri="{FF2B5EF4-FFF2-40B4-BE49-F238E27FC236}">
                <a16:creationId xmlns:a16="http://schemas.microsoft.com/office/drawing/2014/main" id="{6AC1B97C-C5AE-73F3-EBBF-E53E396191B4}"/>
              </a:ext>
            </a:extLst>
          </p:cNvPr>
          <p:cNvSpPr>
            <a:spLocks noGrp="1"/>
          </p:cNvSpPr>
          <p:nvPr>
            <p:ph idx="1"/>
          </p:nvPr>
        </p:nvSpPr>
        <p:spPr>
          <a:xfrm>
            <a:off x="323999" y="938946"/>
            <a:ext cx="4000500" cy="3442088"/>
          </a:xfrm>
        </p:spPr>
        <p:txBody>
          <a:bodyPr>
            <a:noAutofit/>
          </a:bodyPr>
          <a:lstStyle/>
          <a:p>
            <a:pPr marL="285750" lvl="1" indent="-285750">
              <a:buFont typeface="Arial" panose="020B0604020202020204" pitchFamily="34" charset="0"/>
              <a:buChar char="•"/>
            </a:pPr>
            <a:r>
              <a:rPr lang="en-US" sz="1800" dirty="0">
                <a:solidFill>
                  <a:srgbClr val="000000"/>
                </a:solidFill>
                <a:highlight>
                  <a:srgbClr val="FFFFFF"/>
                </a:highlight>
                <a:latin typeface="Calibri" panose="020F0502020204030204" pitchFamily="34" charset="0"/>
              </a:rPr>
              <a:t>Dried, ground plant samples weighed and put into small filter bags, then washed in either neutral or acid solvent. The samples were then re-weighed and then calculated how much </a:t>
            </a:r>
            <a:r>
              <a:rPr lang="en-US" sz="1800" dirty="0" err="1">
                <a:solidFill>
                  <a:srgbClr val="000000"/>
                </a:solidFill>
                <a:highlight>
                  <a:srgbClr val="FFFFFF"/>
                </a:highlight>
                <a:latin typeface="Calibri" panose="020F0502020204030204" pitchFamily="34" charset="0"/>
              </a:rPr>
              <a:t>fibre</a:t>
            </a:r>
            <a:r>
              <a:rPr lang="en-US" sz="1800" dirty="0">
                <a:solidFill>
                  <a:srgbClr val="000000"/>
                </a:solidFill>
                <a:highlight>
                  <a:srgbClr val="FFFFFF"/>
                </a:highlight>
                <a:latin typeface="Calibri" panose="020F0502020204030204" pitchFamily="34" charset="0"/>
              </a:rPr>
              <a:t> (ADF) that sample contained. Two different filter bags were used; F57 and F58.</a:t>
            </a:r>
            <a:endParaRPr lang="en-AU" sz="1800" dirty="0">
              <a:solidFill>
                <a:schemeClr val="tx1"/>
              </a:solidFill>
            </a:endParaRPr>
          </a:p>
        </p:txBody>
      </p:sp>
      <p:sp>
        <p:nvSpPr>
          <p:cNvPr id="6148" name="Slide Number Placeholder 3">
            <a:extLst>
              <a:ext uri="{FF2B5EF4-FFF2-40B4-BE49-F238E27FC236}">
                <a16:creationId xmlns:a16="http://schemas.microsoft.com/office/drawing/2014/main" id="{9DBDE5D6-52D8-10DA-7879-A852A4C8BDE6}"/>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10</a:t>
            </a:fld>
            <a:endParaRPr lang="en-AU" altLang="en-US" sz="1050"/>
          </a:p>
        </p:txBody>
      </p:sp>
      <p:pic>
        <p:nvPicPr>
          <p:cNvPr id="2" name="Picture 1">
            <a:extLst>
              <a:ext uri="{FF2B5EF4-FFF2-40B4-BE49-F238E27FC236}">
                <a16:creationId xmlns:a16="http://schemas.microsoft.com/office/drawing/2014/main" id="{BADC17A9-ED19-7BD8-A58F-DB793A630984}"/>
              </a:ext>
            </a:extLst>
          </p:cNvPr>
          <p:cNvPicPr>
            <a:picLocks noChangeAspect="1"/>
          </p:cNvPicPr>
          <p:nvPr/>
        </p:nvPicPr>
        <p:blipFill>
          <a:blip r:embed="rId3"/>
          <a:stretch>
            <a:fillRect/>
          </a:stretch>
        </p:blipFill>
        <p:spPr>
          <a:xfrm>
            <a:off x="684000" y="3585898"/>
            <a:ext cx="2004841" cy="1431341"/>
          </a:xfrm>
          <a:prstGeom prst="rect">
            <a:avLst/>
          </a:prstGeom>
        </p:spPr>
      </p:pic>
      <p:pic>
        <p:nvPicPr>
          <p:cNvPr id="3" name="Picture 2">
            <a:extLst>
              <a:ext uri="{FF2B5EF4-FFF2-40B4-BE49-F238E27FC236}">
                <a16:creationId xmlns:a16="http://schemas.microsoft.com/office/drawing/2014/main" id="{29231261-FB6A-41E1-9502-5DBFA66228A2}"/>
              </a:ext>
            </a:extLst>
          </p:cNvPr>
          <p:cNvPicPr>
            <a:picLocks noChangeAspect="1"/>
          </p:cNvPicPr>
          <p:nvPr/>
        </p:nvPicPr>
        <p:blipFill>
          <a:blip r:embed="rId4"/>
          <a:stretch>
            <a:fillRect/>
          </a:stretch>
        </p:blipFill>
        <p:spPr>
          <a:xfrm>
            <a:off x="2688841" y="3360414"/>
            <a:ext cx="1606047" cy="1675086"/>
          </a:xfrm>
          <a:prstGeom prst="rect">
            <a:avLst/>
          </a:prstGeom>
        </p:spPr>
      </p:pic>
      <p:sp>
        <p:nvSpPr>
          <p:cNvPr id="5" name="TextBox 4">
            <a:extLst>
              <a:ext uri="{FF2B5EF4-FFF2-40B4-BE49-F238E27FC236}">
                <a16:creationId xmlns:a16="http://schemas.microsoft.com/office/drawing/2014/main" id="{DD9EB158-295E-D308-C28E-BD01DEE19E34}"/>
              </a:ext>
            </a:extLst>
          </p:cNvPr>
          <p:cNvSpPr txBox="1"/>
          <p:nvPr/>
        </p:nvSpPr>
        <p:spPr>
          <a:xfrm>
            <a:off x="4684499" y="863590"/>
            <a:ext cx="4000500" cy="3139321"/>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first objective is to align the ADF values from the F57 filter bags with the more accurate and less variable F58 measurements to resolve the disparity resulting from particle loss/gain during solvent wash. </a:t>
            </a:r>
          </a:p>
          <a:p>
            <a:pPr marL="285750"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Second is to apply this same equation to the lignin(ADL) results, to account for particle loss/gain in next step of analysis</a:t>
            </a:r>
          </a:p>
        </p:txBody>
      </p:sp>
    </p:spTree>
    <p:extLst>
      <p:ext uri="{BB962C8B-B14F-4D97-AF65-F5344CB8AC3E}">
        <p14:creationId xmlns:p14="http://schemas.microsoft.com/office/powerpoint/2010/main" val="110689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62A9-A9A9-D24C-AC26-3F4912B878D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83156CDD-261C-0F80-A4D0-2BC7B7A6DE3A}"/>
              </a:ext>
            </a:extLst>
          </p:cNvPr>
          <p:cNvSpPr>
            <a:spLocks noGrp="1"/>
          </p:cNvSpPr>
          <p:nvPr>
            <p:ph type="title"/>
          </p:nvPr>
        </p:nvSpPr>
        <p:spPr>
          <a:xfrm>
            <a:off x="323999" y="324000"/>
            <a:ext cx="3686892" cy="3144414"/>
          </a:xfrm>
        </p:spPr>
        <p:txBody>
          <a:bodyPr/>
          <a:lstStyle/>
          <a:p>
            <a:r>
              <a:rPr lang="en-US" altLang="en-US" dirty="0"/>
              <a:t>Bushfires</a:t>
            </a:r>
            <a:endParaRPr lang="en-AU" altLang="en-US" dirty="0"/>
          </a:p>
        </p:txBody>
      </p:sp>
      <p:sp>
        <p:nvSpPr>
          <p:cNvPr id="6147" name="Content Placeholder 2">
            <a:extLst>
              <a:ext uri="{FF2B5EF4-FFF2-40B4-BE49-F238E27FC236}">
                <a16:creationId xmlns:a16="http://schemas.microsoft.com/office/drawing/2014/main" id="{AF342189-E137-E82C-3D0A-DC1770743852}"/>
              </a:ext>
            </a:extLst>
          </p:cNvPr>
          <p:cNvSpPr>
            <a:spLocks noGrp="1"/>
          </p:cNvSpPr>
          <p:nvPr>
            <p:ph idx="1"/>
          </p:nvPr>
        </p:nvSpPr>
        <p:spPr>
          <a:xfrm>
            <a:off x="4787153" y="4849483"/>
            <a:ext cx="3874036" cy="294017"/>
          </a:xfrm>
        </p:spPr>
        <p:txBody>
          <a:bodyPr>
            <a:noAutofit/>
          </a:bodyPr>
          <a:lstStyle/>
          <a:p>
            <a:pPr lvl="0" fontAlgn="base"/>
            <a:r>
              <a:rPr lang="en-AU" sz="1000" dirty="0"/>
              <a:t>DOI: 10.1109/JSTARS.2024.3445138</a:t>
            </a:r>
            <a:endParaRPr lang="en-AU" sz="1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5C4A0CCA-228F-EE57-0EC0-FC0151579FFD}"/>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11</a:t>
            </a:fld>
            <a:endParaRPr lang="en-AU" altLang="en-US" sz="1050"/>
          </a:p>
        </p:txBody>
      </p:sp>
      <p:pic>
        <p:nvPicPr>
          <p:cNvPr id="3" name="Picture 2">
            <a:extLst>
              <a:ext uri="{FF2B5EF4-FFF2-40B4-BE49-F238E27FC236}">
                <a16:creationId xmlns:a16="http://schemas.microsoft.com/office/drawing/2014/main" id="{E9BAFD35-2149-6E13-5289-B17FC2BA03C3}"/>
              </a:ext>
            </a:extLst>
          </p:cNvPr>
          <p:cNvPicPr>
            <a:picLocks noChangeAspect="1"/>
          </p:cNvPicPr>
          <p:nvPr/>
        </p:nvPicPr>
        <p:blipFill>
          <a:blip r:embed="rId3"/>
          <a:stretch>
            <a:fillRect/>
          </a:stretch>
        </p:blipFill>
        <p:spPr>
          <a:xfrm>
            <a:off x="4787153" y="483368"/>
            <a:ext cx="3874036" cy="3895022"/>
          </a:xfrm>
          <a:prstGeom prst="rect">
            <a:avLst/>
          </a:prstGeom>
        </p:spPr>
      </p:pic>
      <p:sp>
        <p:nvSpPr>
          <p:cNvPr id="5" name="TextBox 4">
            <a:extLst>
              <a:ext uri="{FF2B5EF4-FFF2-40B4-BE49-F238E27FC236}">
                <a16:creationId xmlns:a16="http://schemas.microsoft.com/office/drawing/2014/main" id="{5BA9E477-D466-3C20-BC81-B471267DEED1}"/>
              </a:ext>
            </a:extLst>
          </p:cNvPr>
          <p:cNvSpPr txBox="1"/>
          <p:nvPr/>
        </p:nvSpPr>
        <p:spPr>
          <a:xfrm>
            <a:off x="323999" y="959349"/>
            <a:ext cx="4218709" cy="3139321"/>
          </a:xfrm>
          <a:prstGeom prst="rect">
            <a:avLst/>
          </a:prstGeom>
          <a:noFill/>
        </p:spPr>
        <p:txBody>
          <a:bodyPr wrap="square">
            <a:spAutoFit/>
          </a:bodyPr>
          <a:lstStyle/>
          <a:p>
            <a:r>
              <a:rPr lang="en-AU" dirty="0">
                <a:latin typeface="Calibri" panose="020F0502020204030204" pitchFamily="34" charset="0"/>
                <a:ea typeface="Calibri" panose="020F0502020204030204" pitchFamily="34" charset="0"/>
                <a:cs typeface="Calibri" panose="020F0502020204030204" pitchFamily="34" charset="0"/>
              </a:rPr>
              <a:t>Outcomes: spread of fire (log10(m</a:t>
            </a:r>
            <a:r>
              <a:rPr lang="en-AU" baseline="30000" dirty="0">
                <a:latin typeface="Calibri" panose="020F0502020204030204" pitchFamily="34" charset="0"/>
                <a:ea typeface="Calibri" panose="020F0502020204030204" pitchFamily="34" charset="0"/>
                <a:cs typeface="Calibri" panose="020F0502020204030204" pitchFamily="34" charset="0"/>
              </a:rPr>
              <a:t>2</a:t>
            </a:r>
            <a:r>
              <a:rPr lang="en-AU" dirty="0">
                <a:latin typeface="Calibri" panose="020F0502020204030204" pitchFamily="34" charset="0"/>
                <a:ea typeface="Calibri" panose="020F0502020204030204" pitchFamily="34" charset="0"/>
                <a:cs typeface="Calibri" panose="020F0502020204030204" pitchFamily="34" charset="0"/>
              </a:rPr>
              <a:t>/day) or log10(m</a:t>
            </a:r>
            <a:r>
              <a:rPr lang="en-AU" baseline="30000" dirty="0">
                <a:latin typeface="Calibri" panose="020F0502020204030204" pitchFamily="34" charset="0"/>
                <a:ea typeface="Calibri" panose="020F0502020204030204" pitchFamily="34" charset="0"/>
                <a:cs typeface="Calibri" panose="020F0502020204030204" pitchFamily="34" charset="0"/>
              </a:rPr>
              <a:t>2</a:t>
            </a:r>
            <a:r>
              <a:rPr lang="en-AU" dirty="0">
                <a:latin typeface="Calibri" panose="020F0502020204030204" pitchFamily="34" charset="0"/>
                <a:ea typeface="Calibri" panose="020F0502020204030204" pitchFamily="34" charset="0"/>
                <a:cs typeface="Calibri" panose="020F0502020204030204" pitchFamily="34" charset="0"/>
              </a:rPr>
              <a:t>)?), fire radiative power</a:t>
            </a:r>
          </a:p>
          <a:p>
            <a:endParaRPr lang="en-AU" dirty="0">
              <a:latin typeface="Calibri" panose="020F0502020204030204" pitchFamily="34" charset="0"/>
              <a:ea typeface="Calibri" panose="020F0502020204030204" pitchFamily="34" charset="0"/>
              <a:cs typeface="Calibri" panose="020F0502020204030204" pitchFamily="34" charset="0"/>
            </a:endParaRPr>
          </a:p>
          <a:p>
            <a:r>
              <a:rPr lang="en-AU" dirty="0">
                <a:latin typeface="Calibri" panose="020F0502020204030204" pitchFamily="34" charset="0"/>
                <a:ea typeface="Calibri" panose="020F0502020204030204" pitchFamily="34" charset="0"/>
                <a:cs typeface="Calibri" panose="020F0502020204030204" pitchFamily="34" charset="0"/>
              </a:rPr>
              <a:t>Gaussian? Gamma?</a:t>
            </a:r>
          </a:p>
          <a:p>
            <a:endParaRPr lang="en-AU" dirty="0">
              <a:latin typeface="Calibri" panose="020F0502020204030204" pitchFamily="34" charset="0"/>
              <a:ea typeface="Calibri" panose="020F0502020204030204" pitchFamily="34" charset="0"/>
              <a:cs typeface="Calibri" panose="020F0502020204030204" pitchFamily="34" charset="0"/>
            </a:endParaRPr>
          </a:p>
          <a:p>
            <a:r>
              <a:rPr lang="en-AU" dirty="0">
                <a:latin typeface="Calibri" panose="020F0502020204030204" pitchFamily="34" charset="0"/>
                <a:ea typeface="Calibri" panose="020F0502020204030204" pitchFamily="34" charset="0"/>
                <a:cs typeface="Calibri" panose="020F0502020204030204" pitchFamily="34" charset="0"/>
              </a:rPr>
              <a:t>Explanatory variables: live fuel moisture content, temperature, relative humidity, wind speed, slope, …</a:t>
            </a:r>
          </a:p>
          <a:p>
            <a:r>
              <a:rPr lang="en-AU" dirty="0">
                <a:latin typeface="Calibri" panose="020F0502020204030204" pitchFamily="34" charset="0"/>
                <a:ea typeface="Calibri" panose="020F0502020204030204" pitchFamily="34" charset="0"/>
                <a:cs typeface="Calibri" panose="020F0502020204030204" pitchFamily="34" charset="0"/>
              </a:rPr>
              <a:t>Random effect: fire season</a:t>
            </a:r>
          </a:p>
          <a:p>
            <a:endParaRPr lang="en-AU" dirty="0">
              <a:latin typeface="Calibri" panose="020F0502020204030204" pitchFamily="34" charset="0"/>
              <a:ea typeface="Calibri" panose="020F0502020204030204" pitchFamily="34" charset="0"/>
              <a:cs typeface="Calibri" panose="020F0502020204030204" pitchFamily="34" charset="0"/>
            </a:endParaRPr>
          </a:p>
          <a:p>
            <a:r>
              <a:rPr lang="en-AU" dirty="0">
                <a:latin typeface="Calibri" panose="020F0502020204030204" pitchFamily="34" charset="0"/>
                <a:ea typeface="Calibri" panose="020F0502020204030204" pitchFamily="34" charset="0"/>
                <a:cs typeface="Calibri" panose="020F0502020204030204" pitchFamily="34" charset="0"/>
              </a:rPr>
              <a:t>Nothing looked quite right … but later …</a:t>
            </a:r>
          </a:p>
        </p:txBody>
      </p:sp>
    </p:spTree>
    <p:extLst>
      <p:ext uri="{BB962C8B-B14F-4D97-AF65-F5344CB8AC3E}">
        <p14:creationId xmlns:p14="http://schemas.microsoft.com/office/powerpoint/2010/main" val="320624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C6C5-679B-7134-B544-DB64AE1905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AA736D-D617-D0AA-15B2-51B0686BABF0}"/>
              </a:ext>
            </a:extLst>
          </p:cNvPr>
          <p:cNvSpPr>
            <a:spLocks noGrp="1"/>
          </p:cNvSpPr>
          <p:nvPr>
            <p:ph type="body" sz="quarter" idx="13"/>
          </p:nvPr>
        </p:nvSpPr>
        <p:spPr/>
        <p:txBody>
          <a:bodyPr/>
          <a:lstStyle/>
          <a:p>
            <a:endParaRPr lang="en-AU"/>
          </a:p>
        </p:txBody>
      </p:sp>
      <p:sp>
        <p:nvSpPr>
          <p:cNvPr id="6148" name="Slide Number Placeholder 3">
            <a:extLst>
              <a:ext uri="{FF2B5EF4-FFF2-40B4-BE49-F238E27FC236}">
                <a16:creationId xmlns:a16="http://schemas.microsoft.com/office/drawing/2014/main" id="{40703949-1A06-5D51-0567-D53A2A0CDE72}"/>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12</a:t>
            </a:fld>
            <a:endParaRPr lang="en-AU" altLang="en-US" sz="1050"/>
          </a:p>
        </p:txBody>
      </p:sp>
      <p:sp>
        <p:nvSpPr>
          <p:cNvPr id="3" name="Text Placeholder 2">
            <a:extLst>
              <a:ext uri="{FF2B5EF4-FFF2-40B4-BE49-F238E27FC236}">
                <a16:creationId xmlns:a16="http://schemas.microsoft.com/office/drawing/2014/main" id="{F40C4F6F-6FE8-F86C-5C5E-1AC613256D64}"/>
              </a:ext>
            </a:extLst>
          </p:cNvPr>
          <p:cNvSpPr>
            <a:spLocks noGrp="1"/>
          </p:cNvSpPr>
          <p:nvPr>
            <p:ph type="body" sz="quarter" idx="16"/>
          </p:nvPr>
        </p:nvSpPr>
        <p:spPr/>
        <p:txBody>
          <a:bodyPr/>
          <a:lstStyle/>
          <a:p>
            <a:endParaRPr lang="en-AU"/>
          </a:p>
        </p:txBody>
      </p:sp>
      <p:sp>
        <p:nvSpPr>
          <p:cNvPr id="6146" name="Title 1">
            <a:extLst>
              <a:ext uri="{FF2B5EF4-FFF2-40B4-BE49-F238E27FC236}">
                <a16:creationId xmlns:a16="http://schemas.microsoft.com/office/drawing/2014/main" id="{722677E1-8E82-EE00-8AE0-BD640964C10D}"/>
              </a:ext>
            </a:extLst>
          </p:cNvPr>
          <p:cNvSpPr>
            <a:spLocks noGrp="1"/>
          </p:cNvSpPr>
          <p:nvPr>
            <p:ph type="title" idx="4294967295"/>
          </p:nvPr>
        </p:nvSpPr>
        <p:spPr>
          <a:xfrm>
            <a:off x="504000" y="375209"/>
            <a:ext cx="4494508" cy="2597581"/>
          </a:xfrm>
        </p:spPr>
        <p:txBody>
          <a:bodyPr/>
          <a:lstStyle/>
          <a:p>
            <a:r>
              <a:rPr lang="en-AU" altLang="en-US" dirty="0">
                <a:solidFill>
                  <a:schemeClr val="tx1"/>
                </a:solidFill>
              </a:rPr>
              <a:t>In the statistical jungle</a:t>
            </a:r>
          </a:p>
        </p:txBody>
      </p:sp>
    </p:spTree>
    <p:extLst>
      <p:ext uri="{BB962C8B-B14F-4D97-AF65-F5344CB8AC3E}">
        <p14:creationId xmlns:p14="http://schemas.microsoft.com/office/powerpoint/2010/main" val="339667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10B7-EB8D-2FF8-D2B1-AF7FD818CBC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2A8F0632-DC34-0C21-FF0C-933D09540D5E}"/>
              </a:ext>
            </a:extLst>
          </p:cNvPr>
          <p:cNvSpPr>
            <a:spLocks noGrp="1"/>
          </p:cNvSpPr>
          <p:nvPr>
            <p:ph type="title"/>
          </p:nvPr>
        </p:nvSpPr>
        <p:spPr>
          <a:xfrm>
            <a:off x="323999" y="324000"/>
            <a:ext cx="3623161" cy="1669924"/>
          </a:xfrm>
        </p:spPr>
        <p:txBody>
          <a:bodyPr>
            <a:normAutofit fontScale="90000"/>
          </a:bodyPr>
          <a:lstStyle/>
          <a:p>
            <a:r>
              <a:rPr lang="en-AU" altLang="en-US" dirty="0"/>
              <a:t>Compromise power calculations</a:t>
            </a:r>
          </a:p>
        </p:txBody>
      </p:sp>
      <p:sp>
        <p:nvSpPr>
          <p:cNvPr id="6147" name="Content Placeholder 2">
            <a:extLst>
              <a:ext uri="{FF2B5EF4-FFF2-40B4-BE49-F238E27FC236}">
                <a16:creationId xmlns:a16="http://schemas.microsoft.com/office/drawing/2014/main" id="{86311402-889A-27A5-8A40-57206AE47D0C}"/>
              </a:ext>
            </a:extLst>
          </p:cNvPr>
          <p:cNvSpPr>
            <a:spLocks noGrp="1"/>
          </p:cNvSpPr>
          <p:nvPr>
            <p:ph idx="1"/>
          </p:nvPr>
        </p:nvSpPr>
        <p:spPr>
          <a:xfrm>
            <a:off x="3719945" y="324000"/>
            <a:ext cx="5064055" cy="2730927"/>
          </a:xfrm>
        </p:spPr>
        <p:txBody>
          <a:bodyPr>
            <a:noAutofit/>
          </a:bodyPr>
          <a:lstStyle/>
          <a:p>
            <a:r>
              <a:rPr lang="en-AU" altLang="en-US" sz="2000" dirty="0">
                <a:solidFill>
                  <a:schemeClr val="tx1"/>
                </a:solidFill>
              </a:rPr>
              <a:t>In G*Power manual: </a:t>
            </a:r>
            <a:r>
              <a:rPr lang="en-US" sz="2000" dirty="0"/>
              <a:t>Compromise analyses find implied power based on the beta/alpha ratio, or q, and inputted values for effect size and sample size</a:t>
            </a:r>
            <a:endParaRPr lang="en-AU" altLang="en-US" sz="2000" dirty="0">
              <a:solidFill>
                <a:schemeClr val="tx1"/>
              </a:solidFill>
            </a:endParaRPr>
          </a:p>
          <a:p>
            <a:r>
              <a:rPr lang="en-AU" altLang="en-US" sz="2000" dirty="0">
                <a:solidFill>
                  <a:schemeClr val="tx1"/>
                </a:solidFill>
              </a:rPr>
              <a:t>In other words: a technique to reverse justify your sample size, MCID and SD with the power and alpha that “make it work”</a:t>
            </a:r>
          </a:p>
          <a:p>
            <a:endParaRPr lang="en-AU" altLang="en-US" sz="2000" dirty="0">
              <a:solidFill>
                <a:schemeClr val="tx1"/>
              </a:solidFill>
            </a:endParaRPr>
          </a:p>
        </p:txBody>
      </p:sp>
      <p:sp>
        <p:nvSpPr>
          <p:cNvPr id="6148" name="Slide Number Placeholder 3">
            <a:extLst>
              <a:ext uri="{FF2B5EF4-FFF2-40B4-BE49-F238E27FC236}">
                <a16:creationId xmlns:a16="http://schemas.microsoft.com/office/drawing/2014/main" id="{E8CEE043-E0BD-9156-3632-DC156904B92C}"/>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13</a:t>
            </a:fld>
            <a:endParaRPr lang="en-AU" altLang="en-US" sz="1050"/>
          </a:p>
        </p:txBody>
      </p:sp>
      <p:pic>
        <p:nvPicPr>
          <p:cNvPr id="4" name="Picture 3">
            <a:extLst>
              <a:ext uri="{FF2B5EF4-FFF2-40B4-BE49-F238E27FC236}">
                <a16:creationId xmlns:a16="http://schemas.microsoft.com/office/drawing/2014/main" id="{D1B53C94-905A-C446-D876-B19E190D7718}"/>
              </a:ext>
            </a:extLst>
          </p:cNvPr>
          <p:cNvPicPr>
            <a:picLocks noChangeAspect="1"/>
          </p:cNvPicPr>
          <p:nvPr/>
        </p:nvPicPr>
        <p:blipFill>
          <a:blip r:embed="rId3"/>
          <a:stretch>
            <a:fillRect/>
          </a:stretch>
        </p:blipFill>
        <p:spPr>
          <a:xfrm>
            <a:off x="1652186" y="2655622"/>
            <a:ext cx="2770335" cy="1836316"/>
          </a:xfrm>
          <a:prstGeom prst="rect">
            <a:avLst/>
          </a:prstGeom>
        </p:spPr>
      </p:pic>
      <p:pic>
        <p:nvPicPr>
          <p:cNvPr id="6" name="Picture 5" descr="A graph of a graph&#10;&#10;AI-generated content may be incorrect.">
            <a:extLst>
              <a:ext uri="{FF2B5EF4-FFF2-40B4-BE49-F238E27FC236}">
                <a16:creationId xmlns:a16="http://schemas.microsoft.com/office/drawing/2014/main" id="{CCC63CA6-D10C-57E8-1095-7A297A78E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653" y="2716714"/>
            <a:ext cx="2865683" cy="1929112"/>
          </a:xfrm>
          <a:prstGeom prst="rect">
            <a:avLst/>
          </a:prstGeom>
        </p:spPr>
      </p:pic>
      <p:sp>
        <p:nvSpPr>
          <p:cNvPr id="8" name="TextBox 7">
            <a:extLst>
              <a:ext uri="{FF2B5EF4-FFF2-40B4-BE49-F238E27FC236}">
                <a16:creationId xmlns:a16="http://schemas.microsoft.com/office/drawing/2014/main" id="{FB4DF958-71A5-E83C-DEE5-A2FE278E6B98}"/>
              </a:ext>
            </a:extLst>
          </p:cNvPr>
          <p:cNvSpPr txBox="1"/>
          <p:nvPr/>
        </p:nvSpPr>
        <p:spPr>
          <a:xfrm>
            <a:off x="1061053" y="4491938"/>
            <a:ext cx="7570538" cy="307777"/>
          </a:xfrm>
          <a:prstGeom prst="rect">
            <a:avLst/>
          </a:prstGeom>
          <a:noFill/>
        </p:spPr>
        <p:txBody>
          <a:bodyPr wrap="square">
            <a:spAutoFit/>
          </a:bodyPr>
          <a:lstStyle/>
          <a:p>
            <a:r>
              <a:rPr lang="en-AU" sz="1400" dirty="0"/>
              <a:t>Example using delta = 0.7, </a:t>
            </a:r>
            <a:r>
              <a:rPr lang="en-AU" sz="1400" dirty="0" err="1"/>
              <a:t>sd</a:t>
            </a:r>
            <a:r>
              <a:rPr lang="en-AU" sz="1400" dirty="0"/>
              <a:t> = 1.2, alpha = 0.1(0.01)10 and beta = 0.8(0.01)0.9</a:t>
            </a:r>
          </a:p>
        </p:txBody>
      </p:sp>
      <p:sp>
        <p:nvSpPr>
          <p:cNvPr id="3" name="TextBox 2">
            <a:extLst>
              <a:ext uri="{FF2B5EF4-FFF2-40B4-BE49-F238E27FC236}">
                <a16:creationId xmlns:a16="http://schemas.microsoft.com/office/drawing/2014/main" id="{D510CE00-3152-73B2-56A3-1A8627906347}"/>
              </a:ext>
            </a:extLst>
          </p:cNvPr>
          <p:cNvSpPr txBox="1"/>
          <p:nvPr/>
        </p:nvSpPr>
        <p:spPr>
          <a:xfrm>
            <a:off x="230505" y="1938869"/>
            <a:ext cx="3366135" cy="276999"/>
          </a:xfrm>
          <a:prstGeom prst="rect">
            <a:avLst/>
          </a:prstGeom>
          <a:noFill/>
        </p:spPr>
        <p:txBody>
          <a:bodyPr wrap="square">
            <a:spAutoFit/>
          </a:bodyPr>
          <a:lstStyle/>
          <a:p>
            <a:r>
              <a:rPr lang="en-AU" sz="1200" dirty="0"/>
              <a:t>https://osf.io/preprints/psyarxiv/9d3yf_v1</a:t>
            </a:r>
          </a:p>
        </p:txBody>
      </p:sp>
    </p:spTree>
    <p:extLst>
      <p:ext uri="{BB962C8B-B14F-4D97-AF65-F5344CB8AC3E}">
        <p14:creationId xmlns:p14="http://schemas.microsoft.com/office/powerpoint/2010/main" val="1536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C4DD-CF37-9D3B-B638-D9D2A533FBBC}"/>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C7EBCAFC-436C-14BC-CE15-247B0AFBFD2C}"/>
              </a:ext>
            </a:extLst>
          </p:cNvPr>
          <p:cNvSpPr>
            <a:spLocks noGrp="1"/>
          </p:cNvSpPr>
          <p:nvPr>
            <p:ph type="title"/>
          </p:nvPr>
        </p:nvSpPr>
        <p:spPr>
          <a:xfrm>
            <a:off x="323999" y="324000"/>
            <a:ext cx="3623161" cy="3775560"/>
          </a:xfrm>
        </p:spPr>
        <p:txBody>
          <a:bodyPr/>
          <a:lstStyle/>
          <a:p>
            <a:r>
              <a:rPr lang="en-AU" altLang="en-US" dirty="0"/>
              <a:t>Automated statistics</a:t>
            </a:r>
          </a:p>
        </p:txBody>
      </p:sp>
      <p:sp>
        <p:nvSpPr>
          <p:cNvPr id="6147" name="Content Placeholder 2">
            <a:extLst>
              <a:ext uri="{FF2B5EF4-FFF2-40B4-BE49-F238E27FC236}">
                <a16:creationId xmlns:a16="http://schemas.microsoft.com/office/drawing/2014/main" id="{A6A7FFF4-024D-A642-66DC-456D20779C76}"/>
              </a:ext>
            </a:extLst>
          </p:cNvPr>
          <p:cNvSpPr>
            <a:spLocks noGrp="1"/>
          </p:cNvSpPr>
          <p:nvPr>
            <p:ph idx="1"/>
          </p:nvPr>
        </p:nvSpPr>
        <p:spPr>
          <a:xfrm>
            <a:off x="4648200" y="324000"/>
            <a:ext cx="4135800" cy="4286100"/>
          </a:xfrm>
        </p:spPr>
        <p:txBody>
          <a:bodyPr>
            <a:noAutofit/>
          </a:bodyPr>
          <a:lstStyle/>
          <a:p>
            <a:r>
              <a:rPr lang="en-AU" altLang="en-US" sz="2000" dirty="0">
                <a:solidFill>
                  <a:schemeClr val="tx1"/>
                </a:solidFill>
              </a:rPr>
              <a:t>automaticstatistician.com was a thing up to about 2019</a:t>
            </a:r>
          </a:p>
          <a:p>
            <a:endParaRPr lang="en-AU" altLang="en-US" sz="2000" dirty="0">
              <a:solidFill>
                <a:schemeClr val="tx1"/>
              </a:solidFill>
            </a:endParaRPr>
          </a:p>
          <a:p>
            <a:r>
              <a:rPr lang="en-AU" altLang="en-US" sz="2000" dirty="0">
                <a:solidFill>
                  <a:schemeClr val="tx1"/>
                </a:solidFill>
              </a:rPr>
              <a:t>In between came the ever-helpful software (less in the biometric space)</a:t>
            </a:r>
          </a:p>
          <a:p>
            <a:endParaRPr lang="en-AU" altLang="en-US" sz="2000" dirty="0">
              <a:solidFill>
                <a:schemeClr val="tx1"/>
              </a:solidFill>
            </a:endParaRPr>
          </a:p>
          <a:p>
            <a:r>
              <a:rPr lang="en-AU" altLang="en-US" sz="2000" dirty="0">
                <a:solidFill>
                  <a:schemeClr val="tx1"/>
                </a:solidFill>
              </a:rPr>
              <a:t>Then along came </a:t>
            </a:r>
            <a:r>
              <a:rPr lang="en-AU" altLang="en-US" sz="2000" dirty="0" err="1">
                <a:solidFill>
                  <a:schemeClr val="tx1"/>
                </a:solidFill>
              </a:rPr>
              <a:t>genAI</a:t>
            </a:r>
            <a:endParaRPr lang="en-AU" altLang="en-US" sz="2000" dirty="0">
              <a:solidFill>
                <a:schemeClr val="tx1"/>
              </a:solidFill>
            </a:endParaRPr>
          </a:p>
          <a:p>
            <a:endParaRPr lang="en-AU" altLang="en-US" sz="2000" dirty="0">
              <a:solidFill>
                <a:schemeClr val="tx1"/>
              </a:solidFill>
            </a:endParaRPr>
          </a:p>
          <a:p>
            <a:endParaRPr lang="en-AU" altLang="en-US" sz="2000" dirty="0">
              <a:solidFill>
                <a:schemeClr val="tx1"/>
              </a:solidFill>
            </a:endParaRPr>
          </a:p>
          <a:p>
            <a:endParaRPr lang="en-AU" altLang="en-US" sz="2000" dirty="0">
              <a:solidFill>
                <a:schemeClr val="tx1"/>
              </a:solidFill>
            </a:endParaRPr>
          </a:p>
          <a:p>
            <a:endParaRPr lang="en-AU" altLang="en-US" sz="2000" dirty="0">
              <a:solidFill>
                <a:schemeClr val="tx1"/>
              </a:solidFill>
            </a:endParaRPr>
          </a:p>
        </p:txBody>
      </p:sp>
      <p:sp>
        <p:nvSpPr>
          <p:cNvPr id="6148" name="Slide Number Placeholder 3">
            <a:extLst>
              <a:ext uri="{FF2B5EF4-FFF2-40B4-BE49-F238E27FC236}">
                <a16:creationId xmlns:a16="http://schemas.microsoft.com/office/drawing/2014/main" id="{7EDF4B1C-D6E0-DB9C-072B-C2F49B606223}"/>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14</a:t>
            </a:fld>
            <a:endParaRPr lang="en-AU" altLang="en-US" sz="1050"/>
          </a:p>
        </p:txBody>
      </p:sp>
      <p:pic>
        <p:nvPicPr>
          <p:cNvPr id="2" name="Picture 1">
            <a:extLst>
              <a:ext uri="{FF2B5EF4-FFF2-40B4-BE49-F238E27FC236}">
                <a16:creationId xmlns:a16="http://schemas.microsoft.com/office/drawing/2014/main" id="{6F5BC02D-20FE-8CB0-13BE-4176E4191332}"/>
              </a:ext>
            </a:extLst>
          </p:cNvPr>
          <p:cNvPicPr>
            <a:picLocks noChangeAspect="1"/>
          </p:cNvPicPr>
          <p:nvPr/>
        </p:nvPicPr>
        <p:blipFill>
          <a:blip r:embed="rId3"/>
          <a:stretch>
            <a:fillRect/>
          </a:stretch>
        </p:blipFill>
        <p:spPr>
          <a:xfrm>
            <a:off x="271727" y="1700251"/>
            <a:ext cx="3084537" cy="1543352"/>
          </a:xfrm>
          <a:prstGeom prst="rect">
            <a:avLst/>
          </a:prstGeom>
        </p:spPr>
      </p:pic>
    </p:spTree>
    <p:extLst>
      <p:ext uri="{BB962C8B-B14F-4D97-AF65-F5344CB8AC3E}">
        <p14:creationId xmlns:p14="http://schemas.microsoft.com/office/powerpoint/2010/main" val="325812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2F88-FC38-27FF-3511-674B28A44057}"/>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D2BF8730-B221-B47F-96F6-F55E9ADCAEB8}"/>
              </a:ext>
            </a:extLst>
          </p:cNvPr>
          <p:cNvSpPr>
            <a:spLocks noGrp="1"/>
          </p:cNvSpPr>
          <p:nvPr>
            <p:ph type="title"/>
          </p:nvPr>
        </p:nvSpPr>
        <p:spPr>
          <a:xfrm>
            <a:off x="1508030" y="241939"/>
            <a:ext cx="7440780" cy="1331264"/>
          </a:xfrm>
        </p:spPr>
        <p:txBody>
          <a:bodyPr>
            <a:normAutofit/>
          </a:bodyPr>
          <a:lstStyle/>
          <a:p>
            <a:endParaRPr lang="en-AU" altLang="en-US" sz="3200" dirty="0"/>
          </a:p>
        </p:txBody>
      </p:sp>
      <p:sp>
        <p:nvSpPr>
          <p:cNvPr id="7171" name="Content Placeholder 2">
            <a:extLst>
              <a:ext uri="{FF2B5EF4-FFF2-40B4-BE49-F238E27FC236}">
                <a16:creationId xmlns:a16="http://schemas.microsoft.com/office/drawing/2014/main" id="{0DF1ED0B-C00C-05EB-D9A8-8CDA1E83673E}"/>
              </a:ext>
            </a:extLst>
          </p:cNvPr>
          <p:cNvSpPr>
            <a:spLocks noGrp="1"/>
          </p:cNvSpPr>
          <p:nvPr>
            <p:ph idx="1"/>
          </p:nvPr>
        </p:nvSpPr>
        <p:spPr>
          <a:xfrm>
            <a:off x="684000" y="698109"/>
            <a:ext cx="3311626" cy="3522199"/>
          </a:xfrm>
        </p:spPr>
        <p:txBody>
          <a:bodyPr/>
          <a:lstStyle/>
          <a:p>
            <a:r>
              <a:rPr lang="en-US" altLang="en-US" dirty="0">
                <a:solidFill>
                  <a:schemeClr val="tx1"/>
                </a:solidFill>
              </a:rPr>
              <a:t>Can’t give a talk like this without generative AI popping up somewhere! </a:t>
            </a:r>
            <a:endParaRPr lang="en-AU" altLang="en-US" dirty="0">
              <a:solidFill>
                <a:schemeClr val="tx1"/>
              </a:solidFill>
            </a:endParaRPr>
          </a:p>
        </p:txBody>
      </p:sp>
      <p:sp>
        <p:nvSpPr>
          <p:cNvPr id="7172" name="Slide Number Placeholder 3">
            <a:extLst>
              <a:ext uri="{FF2B5EF4-FFF2-40B4-BE49-F238E27FC236}">
                <a16:creationId xmlns:a16="http://schemas.microsoft.com/office/drawing/2014/main" id="{5C71EDE6-516A-A9F3-33CB-D622818E7CE9}"/>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15</a:t>
            </a:fld>
            <a:endParaRPr lang="en-AU" altLang="en-US" sz="1050"/>
          </a:p>
        </p:txBody>
      </p:sp>
      <p:sp>
        <p:nvSpPr>
          <p:cNvPr id="3" name="TextBox 2">
            <a:extLst>
              <a:ext uri="{FF2B5EF4-FFF2-40B4-BE49-F238E27FC236}">
                <a16:creationId xmlns:a16="http://schemas.microsoft.com/office/drawing/2014/main" id="{FF078587-3ECB-54D1-B84D-6E7AF78C904D}"/>
              </a:ext>
            </a:extLst>
          </p:cNvPr>
          <p:cNvSpPr txBox="1"/>
          <p:nvPr/>
        </p:nvSpPr>
        <p:spPr>
          <a:xfrm>
            <a:off x="3165230" y="1825557"/>
            <a:ext cx="5580184"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t>Would you describe logistic regression as one of the class of linear models, or is it something different?</a:t>
            </a:r>
            <a:endParaRPr lang="en-AU" dirty="0"/>
          </a:p>
        </p:txBody>
      </p:sp>
    </p:spTree>
    <p:extLst>
      <p:ext uri="{BB962C8B-B14F-4D97-AF65-F5344CB8AC3E}">
        <p14:creationId xmlns:p14="http://schemas.microsoft.com/office/powerpoint/2010/main" val="347830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B6414-36CC-C9EB-5069-896CC45957C2}"/>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701A1C79-18D8-3CA8-B0D9-E97591235FF3}"/>
              </a:ext>
            </a:extLst>
          </p:cNvPr>
          <p:cNvSpPr>
            <a:spLocks noGrp="1"/>
          </p:cNvSpPr>
          <p:nvPr>
            <p:ph type="title"/>
          </p:nvPr>
        </p:nvSpPr>
        <p:spPr>
          <a:xfrm>
            <a:off x="1508030" y="241939"/>
            <a:ext cx="7440780" cy="1331264"/>
          </a:xfrm>
        </p:spPr>
        <p:txBody>
          <a:bodyPr>
            <a:normAutofit/>
          </a:bodyPr>
          <a:lstStyle/>
          <a:p>
            <a:endParaRPr lang="en-AU" altLang="en-US" sz="3200" dirty="0"/>
          </a:p>
        </p:txBody>
      </p:sp>
      <p:sp>
        <p:nvSpPr>
          <p:cNvPr id="7171" name="Content Placeholder 2">
            <a:extLst>
              <a:ext uri="{FF2B5EF4-FFF2-40B4-BE49-F238E27FC236}">
                <a16:creationId xmlns:a16="http://schemas.microsoft.com/office/drawing/2014/main" id="{B63CA530-854B-301E-79B6-15AF044A4A29}"/>
              </a:ext>
            </a:extLst>
          </p:cNvPr>
          <p:cNvSpPr>
            <a:spLocks noGrp="1"/>
          </p:cNvSpPr>
          <p:nvPr>
            <p:ph idx="1"/>
          </p:nvPr>
        </p:nvSpPr>
        <p:spPr>
          <a:xfrm>
            <a:off x="555045" y="3715988"/>
            <a:ext cx="7862123" cy="909870"/>
          </a:xfrm>
        </p:spPr>
        <p:txBody>
          <a:bodyPr/>
          <a:lstStyle/>
          <a:p>
            <a:r>
              <a:rPr lang="en-US" altLang="en-US" dirty="0">
                <a:solidFill>
                  <a:schemeClr val="tx1"/>
                </a:solidFill>
              </a:rPr>
              <a:t>But I’ve been conversing with ChatGPT for some months now …</a:t>
            </a:r>
            <a:endParaRPr lang="en-AU" altLang="en-US" dirty="0">
              <a:solidFill>
                <a:schemeClr val="tx1"/>
              </a:solidFill>
            </a:endParaRPr>
          </a:p>
        </p:txBody>
      </p:sp>
      <p:sp>
        <p:nvSpPr>
          <p:cNvPr id="7172" name="Slide Number Placeholder 3">
            <a:extLst>
              <a:ext uri="{FF2B5EF4-FFF2-40B4-BE49-F238E27FC236}">
                <a16:creationId xmlns:a16="http://schemas.microsoft.com/office/drawing/2014/main" id="{662A2F36-8BEF-9C77-4B73-9AA2CD51255F}"/>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16</a:t>
            </a:fld>
            <a:endParaRPr lang="en-AU" altLang="en-US" sz="1050"/>
          </a:p>
        </p:txBody>
      </p:sp>
      <p:sp>
        <p:nvSpPr>
          <p:cNvPr id="5" name="TextBox 4">
            <a:extLst>
              <a:ext uri="{FF2B5EF4-FFF2-40B4-BE49-F238E27FC236}">
                <a16:creationId xmlns:a16="http://schemas.microsoft.com/office/drawing/2014/main" id="{26DB48A0-5E5E-520F-BEB1-1F2C7324651C}"/>
              </a:ext>
            </a:extLst>
          </p:cNvPr>
          <p:cNvSpPr txBox="1"/>
          <p:nvPr/>
        </p:nvSpPr>
        <p:spPr>
          <a:xfrm>
            <a:off x="343887" y="282002"/>
            <a:ext cx="8202236" cy="3046988"/>
          </a:xfrm>
          <a:prstGeom prst="rect">
            <a:avLst/>
          </a:prstGeom>
          <a:noFill/>
        </p:spPr>
        <p:txBody>
          <a:bodyPr wrap="square">
            <a:spAutoFit/>
          </a:bodyPr>
          <a:lstStyle/>
          <a:p>
            <a:r>
              <a:rPr lang="en-US" sz="1600" dirty="0"/>
              <a:t>Good question — this is one of those “it depends how precise you want to be” situations 🙂</a:t>
            </a:r>
          </a:p>
          <a:p>
            <a:endParaRPr lang="en-US" sz="1600" dirty="0"/>
          </a:p>
          <a:p>
            <a:r>
              <a:rPr lang="en-US" sz="1600" dirty="0"/>
              <a:t>Logistic regression is not a </a:t>
            </a:r>
            <a:r>
              <a:rPr lang="en-US" sz="1600" i="1" dirty="0"/>
              <a:t>linear</a:t>
            </a:r>
            <a:r>
              <a:rPr lang="en-US" sz="1600" dirty="0"/>
              <a:t> regression model. In ordinary linear regression we assume 𝑌=𝛽</a:t>
            </a:r>
            <a:r>
              <a:rPr lang="en-US" sz="1600" baseline="-25000" dirty="0"/>
              <a:t>0</a:t>
            </a:r>
            <a:r>
              <a:rPr lang="en-US" sz="1600" dirty="0"/>
              <a:t>+𝛽</a:t>
            </a:r>
            <a:r>
              <a:rPr lang="en-US" sz="1600" baseline="-25000" dirty="0"/>
              <a:t>1</a:t>
            </a:r>
            <a:r>
              <a:rPr lang="en-US" sz="1600" dirty="0"/>
              <a:t>𝑋</a:t>
            </a:r>
            <a:r>
              <a:rPr lang="en-US" sz="1600" baseline="-25000" dirty="0"/>
              <a:t>1</a:t>
            </a:r>
            <a:r>
              <a:rPr lang="en-US" sz="1600" dirty="0"/>
              <a:t>+ ⋯ +𝛽</a:t>
            </a:r>
            <a:r>
              <a:rPr lang="en-US" sz="1600" baseline="-25000" dirty="0"/>
              <a:t>𝑝</a:t>
            </a:r>
            <a:r>
              <a:rPr lang="en-US" sz="1600" dirty="0"/>
              <a:t>𝑋</a:t>
            </a:r>
            <a:r>
              <a:rPr lang="en-US" sz="1600" baseline="-25000" dirty="0"/>
              <a:t>𝑝</a:t>
            </a:r>
            <a:r>
              <a:rPr lang="en-US" sz="1600" dirty="0"/>
              <a:t>+𝜀​ …</a:t>
            </a:r>
          </a:p>
          <a:p>
            <a:endParaRPr lang="en-US" sz="1600" dirty="0"/>
          </a:p>
          <a:p>
            <a:r>
              <a:rPr lang="en-US" sz="1600" dirty="0"/>
              <a:t>Logistic regression, by contrast, models a binary outcome (0/1) …</a:t>
            </a:r>
          </a:p>
          <a:p>
            <a:r>
              <a:rPr lang="en-US" sz="1600" dirty="0"/>
              <a:t>Logistic regression is a </a:t>
            </a:r>
            <a:r>
              <a:rPr lang="en-US" sz="1600" i="1" dirty="0"/>
              <a:t>generalized linear model </a:t>
            </a:r>
            <a:r>
              <a:rPr lang="en-US" sz="1600" dirty="0"/>
              <a:t>(GLM). GLMs extend linear models by allowing different outcome distributions (e.g., binomial, Poisson, Gaussian) …</a:t>
            </a:r>
          </a:p>
          <a:p>
            <a:endParaRPr lang="en-US" sz="1600" dirty="0"/>
          </a:p>
          <a:p>
            <a:r>
              <a:rPr lang="en-US" sz="1600" dirty="0"/>
              <a:t>✅ So the cleanest phrasing is: Logistic regression is not a linear regression, but it is part of the wider class of generalized linear models.</a:t>
            </a:r>
            <a:endParaRPr lang="en-AU" sz="1600" dirty="0"/>
          </a:p>
        </p:txBody>
      </p:sp>
    </p:spTree>
    <p:extLst>
      <p:ext uri="{BB962C8B-B14F-4D97-AF65-F5344CB8AC3E}">
        <p14:creationId xmlns:p14="http://schemas.microsoft.com/office/powerpoint/2010/main" val="2434568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14A0-19DC-6371-620F-79A145A9AC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AE44E6-277A-3132-7A7B-4D0EDEE334A3}"/>
              </a:ext>
            </a:extLst>
          </p:cNvPr>
          <p:cNvSpPr>
            <a:spLocks noGrp="1"/>
          </p:cNvSpPr>
          <p:nvPr>
            <p:ph type="body" sz="quarter" idx="13"/>
          </p:nvPr>
        </p:nvSpPr>
        <p:spPr/>
        <p:txBody>
          <a:bodyPr/>
          <a:lstStyle/>
          <a:p>
            <a:endParaRPr lang="en-AU"/>
          </a:p>
        </p:txBody>
      </p:sp>
      <p:sp>
        <p:nvSpPr>
          <p:cNvPr id="6148" name="Slide Number Placeholder 3">
            <a:extLst>
              <a:ext uri="{FF2B5EF4-FFF2-40B4-BE49-F238E27FC236}">
                <a16:creationId xmlns:a16="http://schemas.microsoft.com/office/drawing/2014/main" id="{1CC3FCE9-EF64-1FD1-533F-F60DEF07AF8D}"/>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17</a:t>
            </a:fld>
            <a:endParaRPr lang="en-AU" altLang="en-US" sz="1050"/>
          </a:p>
        </p:txBody>
      </p:sp>
      <p:sp>
        <p:nvSpPr>
          <p:cNvPr id="3" name="Text Placeholder 2">
            <a:extLst>
              <a:ext uri="{FF2B5EF4-FFF2-40B4-BE49-F238E27FC236}">
                <a16:creationId xmlns:a16="http://schemas.microsoft.com/office/drawing/2014/main" id="{AE1CB271-9143-1E3C-7DBB-08E3003AF43F}"/>
              </a:ext>
            </a:extLst>
          </p:cNvPr>
          <p:cNvSpPr>
            <a:spLocks noGrp="1"/>
          </p:cNvSpPr>
          <p:nvPr>
            <p:ph type="body" sz="quarter" idx="16"/>
          </p:nvPr>
        </p:nvSpPr>
        <p:spPr/>
        <p:txBody>
          <a:bodyPr/>
          <a:lstStyle/>
          <a:p>
            <a:endParaRPr lang="en-AU"/>
          </a:p>
        </p:txBody>
      </p:sp>
      <p:sp>
        <p:nvSpPr>
          <p:cNvPr id="6146" name="Title 1">
            <a:extLst>
              <a:ext uri="{FF2B5EF4-FFF2-40B4-BE49-F238E27FC236}">
                <a16:creationId xmlns:a16="http://schemas.microsoft.com/office/drawing/2014/main" id="{5C813D06-710D-07DF-A3A4-CD399F0A5822}"/>
              </a:ext>
            </a:extLst>
          </p:cNvPr>
          <p:cNvSpPr>
            <a:spLocks noGrp="1"/>
          </p:cNvSpPr>
          <p:nvPr>
            <p:ph type="title" idx="4294967295"/>
          </p:nvPr>
        </p:nvSpPr>
        <p:spPr>
          <a:xfrm>
            <a:off x="504000" y="375209"/>
            <a:ext cx="6676118" cy="2597581"/>
          </a:xfrm>
        </p:spPr>
        <p:txBody>
          <a:bodyPr/>
          <a:lstStyle/>
          <a:p>
            <a:r>
              <a:rPr lang="en-AU" altLang="en-US" dirty="0">
                <a:solidFill>
                  <a:schemeClr val="tx1"/>
                </a:solidFill>
              </a:rPr>
              <a:t>Conclusion</a:t>
            </a:r>
          </a:p>
        </p:txBody>
      </p:sp>
    </p:spTree>
    <p:extLst>
      <p:ext uri="{BB962C8B-B14F-4D97-AF65-F5344CB8AC3E}">
        <p14:creationId xmlns:p14="http://schemas.microsoft.com/office/powerpoint/2010/main" val="414551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B0E9-985B-4D06-1745-EF52F8C8EC89}"/>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71F015F3-00EB-A358-0923-9FA20C19A840}"/>
              </a:ext>
            </a:extLst>
          </p:cNvPr>
          <p:cNvSpPr>
            <a:spLocks noGrp="1"/>
          </p:cNvSpPr>
          <p:nvPr>
            <p:ph type="title"/>
          </p:nvPr>
        </p:nvSpPr>
        <p:spPr>
          <a:xfrm>
            <a:off x="324000" y="324000"/>
            <a:ext cx="3528000" cy="2602080"/>
          </a:xfrm>
        </p:spPr>
        <p:txBody>
          <a:bodyPr anchor="t">
            <a:normAutofit/>
          </a:bodyPr>
          <a:lstStyle/>
          <a:p>
            <a:r>
              <a:rPr kumimoji="0" lang="en-AU" sz="4300" b="0" i="0" u="none" strike="noStrike" kern="1200" cap="none" spc="0" normalizeH="0" baseline="0" noProof="0" dirty="0">
                <a:ln>
                  <a:noFill/>
                </a:ln>
                <a:effectLst/>
                <a:uLnTx/>
                <a:uFillTx/>
              </a:rPr>
              <a:t>Conclusion </a:t>
            </a:r>
            <a:endParaRPr lang="en-AU" sz="4300" dirty="0"/>
          </a:p>
        </p:txBody>
      </p:sp>
      <p:sp>
        <p:nvSpPr>
          <p:cNvPr id="46088" name="Footer Placeholder 3">
            <a:extLst>
              <a:ext uri="{FF2B5EF4-FFF2-40B4-BE49-F238E27FC236}">
                <a16:creationId xmlns:a16="http://schemas.microsoft.com/office/drawing/2014/main" id="{DBCF9106-A19E-6B2B-D2DC-C2B1BB0699F2}"/>
              </a:ext>
            </a:extLst>
          </p:cNvPr>
          <p:cNvSpPr>
            <a:spLocks noGrp="1"/>
          </p:cNvSpPr>
          <p:nvPr>
            <p:ph type="ftr" sz="quarter" idx="11"/>
          </p:nvPr>
        </p:nvSpPr>
        <p:spPr>
          <a:xfrm>
            <a:off x="1440000" y="4914000"/>
            <a:ext cx="5400000" cy="108000"/>
          </a:xfrm>
        </p:spPr>
        <p:txBody>
          <a:bodyPr/>
          <a:lstStyle/>
          <a:p>
            <a:pPr>
              <a:spcAft>
                <a:spcPts val="600"/>
              </a:spcAft>
            </a:pPr>
            <a:endParaRPr lang="en-AU" dirty="0"/>
          </a:p>
        </p:txBody>
      </p:sp>
      <p:sp>
        <p:nvSpPr>
          <p:cNvPr id="46090" name="Slide Number Placeholder 4">
            <a:extLst>
              <a:ext uri="{FF2B5EF4-FFF2-40B4-BE49-F238E27FC236}">
                <a16:creationId xmlns:a16="http://schemas.microsoft.com/office/drawing/2014/main" id="{DB98E475-A645-7ED7-D89A-D8D83C7F5E01}"/>
              </a:ext>
            </a:extLst>
          </p:cNvPr>
          <p:cNvSpPr>
            <a:spLocks noGrp="1"/>
          </p:cNvSpPr>
          <p:nvPr>
            <p:ph type="sldNum" sz="quarter" idx="12"/>
          </p:nvPr>
        </p:nvSpPr>
        <p:spPr>
          <a:xfrm>
            <a:off x="324000" y="4914000"/>
            <a:ext cx="360000" cy="108000"/>
          </a:xfrm>
        </p:spPr>
        <p:txBody>
          <a:bodyPr/>
          <a:lstStyle/>
          <a:p>
            <a:pPr>
              <a:spcAft>
                <a:spcPts val="600"/>
              </a:spcAft>
            </a:pPr>
            <a:fld id="{10A01DC5-1685-4615-8240-15192985C6A2}" type="slidenum">
              <a:rPr lang="en-AU" smtClean="0"/>
              <a:pPr>
                <a:spcAft>
                  <a:spcPts val="600"/>
                </a:spcAft>
              </a:pPr>
              <a:t>18</a:t>
            </a:fld>
            <a:endParaRPr lang="en-AU"/>
          </a:p>
        </p:txBody>
      </p:sp>
      <p:sp>
        <p:nvSpPr>
          <p:cNvPr id="46092" name="Date Placeholder 5">
            <a:extLst>
              <a:ext uri="{FF2B5EF4-FFF2-40B4-BE49-F238E27FC236}">
                <a16:creationId xmlns:a16="http://schemas.microsoft.com/office/drawing/2014/main" id="{48D106F8-C3D3-42F9-7FD3-06875E7BB94C}"/>
              </a:ext>
            </a:extLst>
          </p:cNvPr>
          <p:cNvSpPr>
            <a:spLocks noGrp="1"/>
          </p:cNvSpPr>
          <p:nvPr>
            <p:ph type="dt" sz="half" idx="2"/>
          </p:nvPr>
        </p:nvSpPr>
        <p:spPr>
          <a:xfrm>
            <a:off x="7380000" y="4914000"/>
            <a:ext cx="720000" cy="108000"/>
          </a:xfrm>
        </p:spPr>
        <p:txBody>
          <a:bodyPr/>
          <a:lstStyle/>
          <a:p>
            <a:pPr>
              <a:spcAft>
                <a:spcPts val="600"/>
              </a:spcAft>
            </a:pPr>
            <a:endParaRPr lang="en-AU" dirty="0"/>
          </a:p>
        </p:txBody>
      </p:sp>
      <p:graphicFrame>
        <p:nvGraphicFramePr>
          <p:cNvPr id="46084" name="Content Placeholder 2">
            <a:extLst>
              <a:ext uri="{FF2B5EF4-FFF2-40B4-BE49-F238E27FC236}">
                <a16:creationId xmlns:a16="http://schemas.microsoft.com/office/drawing/2014/main" id="{9B268452-A082-0DAB-262D-9D961867FCBE}"/>
              </a:ext>
            </a:extLst>
          </p:cNvPr>
          <p:cNvGraphicFramePr>
            <a:graphicFrameLocks noGrp="1"/>
          </p:cNvGraphicFramePr>
          <p:nvPr>
            <p:ph idx="1"/>
            <p:extLst>
              <p:ext uri="{D42A27DB-BD31-4B8C-83A1-F6EECF244321}">
                <p14:modId xmlns:p14="http://schemas.microsoft.com/office/powerpoint/2010/main" val="3317879146"/>
              </p:ext>
            </p:extLst>
          </p:nvPr>
        </p:nvGraphicFramePr>
        <p:xfrm>
          <a:off x="3852000" y="324000"/>
          <a:ext cx="4932000" cy="41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A logo of a globe and a pin&#10;&#10;AI-generated content may be incorrect.">
            <a:extLst>
              <a:ext uri="{FF2B5EF4-FFF2-40B4-BE49-F238E27FC236}">
                <a16:creationId xmlns:a16="http://schemas.microsoft.com/office/drawing/2014/main" id="{18CCF63F-CCB1-5C1B-8B76-84214354F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5775" y="324000"/>
            <a:ext cx="1092449" cy="1092449"/>
          </a:xfrm>
          <a:prstGeom prst="rect">
            <a:avLst/>
          </a:prstGeom>
        </p:spPr>
      </p:pic>
    </p:spTree>
    <p:extLst>
      <p:ext uri="{BB962C8B-B14F-4D97-AF65-F5344CB8AC3E}">
        <p14:creationId xmlns:p14="http://schemas.microsoft.com/office/powerpoint/2010/main" val="156931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24000" y="324000"/>
            <a:ext cx="8140550" cy="913822"/>
          </a:xfrm>
        </p:spPr>
        <p:txBody>
          <a:bodyPr/>
          <a:lstStyle/>
          <a:p>
            <a:r>
              <a:rPr lang="en-AU" altLang="en-US"/>
              <a:t>Thankyou for your attention!</a:t>
            </a:r>
            <a:endParaRPr lang="en-AU" altLang="en-US" dirty="0"/>
          </a:p>
        </p:txBody>
      </p:sp>
      <p:sp>
        <p:nvSpPr>
          <p:cNvPr id="54275" name="Content Placeholder 2"/>
          <p:cNvSpPr>
            <a:spLocks noGrp="1"/>
          </p:cNvSpPr>
          <p:nvPr>
            <p:ph idx="1"/>
          </p:nvPr>
        </p:nvSpPr>
        <p:spPr>
          <a:xfrm>
            <a:off x="324000" y="952650"/>
            <a:ext cx="4728060" cy="3604110"/>
          </a:xfrm>
        </p:spPr>
        <p:txBody>
          <a:bodyPr/>
          <a:lstStyle/>
          <a:p>
            <a:endParaRPr lang="en-AU" altLang="en-US" sz="1000">
              <a:solidFill>
                <a:schemeClr val="tx1"/>
              </a:solidFill>
            </a:endParaRPr>
          </a:p>
          <a:p>
            <a:endParaRPr lang="en-AU" altLang="en-US" sz="1000">
              <a:solidFill>
                <a:schemeClr val="tx1"/>
              </a:solidFill>
            </a:endParaRPr>
          </a:p>
          <a:p>
            <a:endParaRPr lang="en-AU" altLang="en-US" dirty="0"/>
          </a:p>
        </p:txBody>
      </p:sp>
      <p:sp>
        <p:nvSpPr>
          <p:cNvPr id="54276" name="Slide Number Placeholder 3"/>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1A0E51C5-B492-4D8A-AAA3-55643BB60C18}" type="slidenum">
              <a:rPr lang="en-AU" altLang="en-US" sz="1050" smtClean="0"/>
              <a:pPr>
                <a:spcBef>
                  <a:spcPct val="0"/>
                </a:spcBef>
                <a:buFontTx/>
                <a:buNone/>
              </a:pPr>
              <a:t>19</a:t>
            </a:fld>
            <a:endParaRPr lang="en-AU" altLang="en-US" sz="1050"/>
          </a:p>
        </p:txBody>
      </p:sp>
      <p:sp>
        <p:nvSpPr>
          <p:cNvPr id="3" name="TextBox 2">
            <a:extLst>
              <a:ext uri="{FF2B5EF4-FFF2-40B4-BE49-F238E27FC236}">
                <a16:creationId xmlns:a16="http://schemas.microsoft.com/office/drawing/2014/main" id="{6C7313F9-BDAA-F34F-5654-2F5ED71ACC62}"/>
              </a:ext>
            </a:extLst>
          </p:cNvPr>
          <p:cNvSpPr txBox="1"/>
          <p:nvPr/>
        </p:nvSpPr>
        <p:spPr>
          <a:xfrm>
            <a:off x="679450" y="1630622"/>
            <a:ext cx="4029710" cy="1754326"/>
          </a:xfrm>
          <a:prstGeom prst="rect">
            <a:avLst/>
          </a:prstGeom>
          <a:noFill/>
        </p:spPr>
        <p:txBody>
          <a:bodyPr wrap="square">
            <a:spAutoFit/>
          </a:bodyPr>
          <a:lstStyle/>
          <a:p>
            <a:r>
              <a:rPr lang="fr-FR" dirty="0"/>
              <a:t>Email: </a:t>
            </a:r>
            <a:r>
              <a:rPr lang="fr-FR" dirty="0">
                <a:hlinkClick r:id="rId2"/>
              </a:rPr>
              <a:t>alice.richardson@anu.edu.au</a:t>
            </a:r>
            <a:endParaRPr lang="fr-FR" dirty="0"/>
          </a:p>
          <a:p>
            <a:endParaRPr lang="fr-FR" dirty="0"/>
          </a:p>
          <a:p>
            <a:r>
              <a:rPr lang="fr-FR" dirty="0" err="1"/>
              <a:t>Thanks</a:t>
            </a:r>
            <a:r>
              <a:rPr lang="fr-FR" dirty="0"/>
              <a:t> to </a:t>
            </a:r>
            <a:r>
              <a:rPr lang="fr-FR" dirty="0" err="1"/>
              <a:t>my</a:t>
            </a:r>
            <a:r>
              <a:rPr lang="fr-FR" dirty="0"/>
              <a:t> </a:t>
            </a:r>
            <a:r>
              <a:rPr lang="fr-FR" dirty="0" err="1"/>
              <a:t>fellow</a:t>
            </a:r>
            <a:r>
              <a:rPr lang="fr-FR"/>
              <a:t> guides:</a:t>
            </a:r>
            <a:endParaRPr lang="fr-FR" dirty="0"/>
          </a:p>
          <a:p>
            <a:r>
              <a:rPr lang="fr-FR" dirty="0"/>
              <a:t>Anton Westveld</a:t>
            </a:r>
          </a:p>
          <a:p>
            <a:r>
              <a:rPr lang="fr-FR" dirty="0"/>
              <a:t>Emi Tanaka</a:t>
            </a:r>
          </a:p>
          <a:p>
            <a:r>
              <a:rPr lang="fr-FR" dirty="0"/>
              <a:t>Francis Hui</a:t>
            </a:r>
          </a:p>
        </p:txBody>
      </p:sp>
      <p:pic>
        <p:nvPicPr>
          <p:cNvPr id="2" name="Picture 1">
            <a:extLst>
              <a:ext uri="{FF2B5EF4-FFF2-40B4-BE49-F238E27FC236}">
                <a16:creationId xmlns:a16="http://schemas.microsoft.com/office/drawing/2014/main" id="{93407B6A-77A4-7778-20D8-D76306E46846}"/>
              </a:ext>
            </a:extLst>
          </p:cNvPr>
          <p:cNvPicPr>
            <a:picLocks noChangeAspect="1"/>
          </p:cNvPicPr>
          <p:nvPr/>
        </p:nvPicPr>
        <p:blipFill>
          <a:blip r:embed="rId3"/>
          <a:stretch>
            <a:fillRect/>
          </a:stretch>
        </p:blipFill>
        <p:spPr>
          <a:xfrm>
            <a:off x="6831714" y="1005811"/>
            <a:ext cx="1988286" cy="994143"/>
          </a:xfrm>
          <a:prstGeom prst="rect">
            <a:avLst/>
          </a:prstGeom>
        </p:spPr>
      </p:pic>
      <p:pic>
        <p:nvPicPr>
          <p:cNvPr id="5" name="Picture 4">
            <a:extLst>
              <a:ext uri="{FF2B5EF4-FFF2-40B4-BE49-F238E27FC236}">
                <a16:creationId xmlns:a16="http://schemas.microsoft.com/office/drawing/2014/main" id="{D03ECB09-E890-3864-2AEF-9A02464F97C1}"/>
              </a:ext>
            </a:extLst>
          </p:cNvPr>
          <p:cNvPicPr>
            <a:picLocks noChangeAspect="1"/>
          </p:cNvPicPr>
          <p:nvPr/>
        </p:nvPicPr>
        <p:blipFill>
          <a:blip r:embed="rId4"/>
          <a:stretch>
            <a:fillRect/>
          </a:stretch>
        </p:blipFill>
        <p:spPr>
          <a:xfrm>
            <a:off x="5077418" y="1005811"/>
            <a:ext cx="1480228" cy="2045970"/>
          </a:xfrm>
          <a:prstGeom prst="rect">
            <a:avLst/>
          </a:prstGeom>
        </p:spPr>
      </p:pic>
      <p:pic>
        <p:nvPicPr>
          <p:cNvPr id="6" name="Picture 5">
            <a:extLst>
              <a:ext uri="{FF2B5EF4-FFF2-40B4-BE49-F238E27FC236}">
                <a16:creationId xmlns:a16="http://schemas.microsoft.com/office/drawing/2014/main" id="{728B4F1C-730E-A725-974D-3A83A34E5C98}"/>
              </a:ext>
            </a:extLst>
          </p:cNvPr>
          <p:cNvPicPr>
            <a:picLocks noChangeAspect="1"/>
          </p:cNvPicPr>
          <p:nvPr/>
        </p:nvPicPr>
        <p:blipFill>
          <a:blip r:embed="rId5"/>
          <a:stretch>
            <a:fillRect/>
          </a:stretch>
        </p:blipFill>
        <p:spPr>
          <a:xfrm>
            <a:off x="7000725" y="2152650"/>
            <a:ext cx="1819275" cy="2514600"/>
          </a:xfrm>
          <a:prstGeom prst="rect">
            <a:avLst/>
          </a:prstGeom>
        </p:spPr>
      </p:pic>
    </p:spTree>
    <p:extLst>
      <p:ext uri="{BB962C8B-B14F-4D97-AF65-F5344CB8AC3E}">
        <p14:creationId xmlns:p14="http://schemas.microsoft.com/office/powerpoint/2010/main" val="9501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17BB-66D8-0F16-AD5E-EF6F8374D5B0}"/>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D256BEED-FA92-E97D-2B6C-B47160340592}"/>
              </a:ext>
            </a:extLst>
          </p:cNvPr>
          <p:cNvSpPr>
            <a:spLocks noGrp="1"/>
          </p:cNvSpPr>
          <p:nvPr>
            <p:ph type="title"/>
          </p:nvPr>
        </p:nvSpPr>
        <p:spPr>
          <a:xfrm>
            <a:off x="323999" y="324000"/>
            <a:ext cx="3686892" cy="3144414"/>
          </a:xfrm>
        </p:spPr>
        <p:txBody>
          <a:bodyPr/>
          <a:lstStyle/>
          <a:p>
            <a:r>
              <a:rPr lang="en-US" altLang="en-US" dirty="0"/>
              <a:t>Overview</a:t>
            </a:r>
            <a:endParaRPr lang="en-AU" altLang="en-US" dirty="0"/>
          </a:p>
        </p:txBody>
      </p:sp>
      <p:sp>
        <p:nvSpPr>
          <p:cNvPr id="6147" name="Content Placeholder 2">
            <a:extLst>
              <a:ext uri="{FF2B5EF4-FFF2-40B4-BE49-F238E27FC236}">
                <a16:creationId xmlns:a16="http://schemas.microsoft.com/office/drawing/2014/main" id="{5D1E8C15-8BDC-B474-1690-F3A895968B79}"/>
              </a:ext>
            </a:extLst>
          </p:cNvPr>
          <p:cNvSpPr>
            <a:spLocks noGrp="1"/>
          </p:cNvSpPr>
          <p:nvPr>
            <p:ph idx="1"/>
          </p:nvPr>
        </p:nvSpPr>
        <p:spPr>
          <a:xfrm>
            <a:off x="4572000" y="346664"/>
            <a:ext cx="4010891" cy="3442088"/>
          </a:xfrm>
        </p:spPr>
        <p:txBody>
          <a:bodyPr>
            <a:noAutofit/>
          </a:bodyPr>
          <a:lstStyle/>
          <a:p>
            <a:pPr lvl="0" fontAlgn="base"/>
            <a:r>
              <a:rPr lang="en-AU" sz="2000" dirty="0">
                <a:solidFill>
                  <a:schemeClr val="tx1"/>
                </a:solidFill>
              </a:rPr>
              <a:t>What went well</a:t>
            </a:r>
          </a:p>
          <a:p>
            <a:pPr lvl="0" fontAlgn="base"/>
            <a:endParaRPr lang="en-AU" sz="2000" dirty="0">
              <a:solidFill>
                <a:schemeClr val="tx1"/>
              </a:solidFill>
            </a:endParaRPr>
          </a:p>
          <a:p>
            <a:pPr lvl="0" fontAlgn="base"/>
            <a:r>
              <a:rPr lang="en-AU" sz="2000" dirty="0">
                <a:solidFill>
                  <a:schemeClr val="tx1"/>
                </a:solidFill>
              </a:rPr>
              <a:t>What could have gone better</a:t>
            </a:r>
          </a:p>
          <a:p>
            <a:pPr lvl="0" fontAlgn="base"/>
            <a:endParaRPr lang="en-AU" sz="2000" dirty="0">
              <a:solidFill>
                <a:schemeClr val="tx1"/>
              </a:solidFill>
            </a:endParaRPr>
          </a:p>
          <a:p>
            <a:pPr lvl="0" fontAlgn="base"/>
            <a:r>
              <a:rPr lang="en-AU" sz="2000" dirty="0">
                <a:solidFill>
                  <a:schemeClr val="tx1"/>
                </a:solidFill>
              </a:rPr>
              <a:t>In the statistical jungle</a:t>
            </a:r>
          </a:p>
          <a:p>
            <a:pPr lvl="0" fontAlgn="base"/>
            <a:endParaRPr lang="en-AU" sz="2000" dirty="0">
              <a:solidFill>
                <a:schemeClr val="tx1"/>
              </a:solidFill>
            </a:endParaRPr>
          </a:p>
          <a:p>
            <a:pPr lvl="0" fontAlgn="base"/>
            <a:r>
              <a:rPr lang="en-AU" sz="2000" dirty="0">
                <a:solidFill>
                  <a:schemeClr val="tx1"/>
                </a:solidFill>
              </a:rPr>
              <a:t>Conclusion</a:t>
            </a:r>
          </a:p>
          <a:p>
            <a:pPr lvl="0" fontAlgn="base"/>
            <a:endParaRPr lang="en-AU" sz="2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25C39AD5-A49E-199D-25BE-120914E4DFA1}"/>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2</a:t>
            </a:fld>
            <a:endParaRPr lang="en-AU" altLang="en-US" sz="1050"/>
          </a:p>
        </p:txBody>
      </p:sp>
    </p:spTree>
    <p:extLst>
      <p:ext uri="{BB962C8B-B14F-4D97-AF65-F5344CB8AC3E}">
        <p14:creationId xmlns:p14="http://schemas.microsoft.com/office/powerpoint/2010/main" val="1683279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96F0-864E-DEEE-8B8F-8CE9BE996427}"/>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F0DAC48A-27FE-947B-6997-E9073A641611}"/>
              </a:ext>
            </a:extLst>
          </p:cNvPr>
          <p:cNvSpPr>
            <a:spLocks noGrp="1"/>
          </p:cNvSpPr>
          <p:nvPr>
            <p:ph type="title"/>
          </p:nvPr>
        </p:nvSpPr>
        <p:spPr>
          <a:xfrm>
            <a:off x="324000" y="324000"/>
            <a:ext cx="2845920" cy="2503020"/>
          </a:xfrm>
        </p:spPr>
        <p:txBody>
          <a:bodyPr>
            <a:normAutofit/>
          </a:bodyPr>
          <a:lstStyle/>
          <a:p>
            <a:endParaRPr lang="en-AU" altLang="en-US" sz="3200" dirty="0"/>
          </a:p>
        </p:txBody>
      </p:sp>
      <p:sp>
        <p:nvSpPr>
          <p:cNvPr id="7171" name="Content Placeholder 2">
            <a:extLst>
              <a:ext uri="{FF2B5EF4-FFF2-40B4-BE49-F238E27FC236}">
                <a16:creationId xmlns:a16="http://schemas.microsoft.com/office/drawing/2014/main" id="{FBED71B5-6FDA-4D24-065D-23FC9285922E}"/>
              </a:ext>
            </a:extLst>
          </p:cNvPr>
          <p:cNvSpPr>
            <a:spLocks noGrp="1"/>
          </p:cNvSpPr>
          <p:nvPr>
            <p:ph idx="1"/>
          </p:nvPr>
        </p:nvSpPr>
        <p:spPr>
          <a:xfrm>
            <a:off x="1318864" y="2049734"/>
            <a:ext cx="2483040" cy="2031325"/>
          </a:xfrm>
        </p:spPr>
        <p:txBody>
          <a:bodyPr/>
          <a:lstStyle/>
          <a:p>
            <a:r>
              <a:rPr lang="en-US" altLang="en-US" dirty="0">
                <a:solidFill>
                  <a:schemeClr val="tx1"/>
                </a:solidFill>
              </a:rPr>
              <a:t>Q36: In your opinion, does the … (strongly agree = 1 to strongly disagree = 5)</a:t>
            </a:r>
          </a:p>
          <a:p>
            <a:endParaRPr lang="en-US" altLang="en-US" dirty="0">
              <a:solidFill>
                <a:schemeClr val="tx1"/>
              </a:solidFill>
            </a:endParaRPr>
          </a:p>
          <a:p>
            <a:endParaRPr lang="en-AU" altLang="en-US" dirty="0">
              <a:solidFill>
                <a:schemeClr val="tx1"/>
              </a:solidFill>
            </a:endParaRPr>
          </a:p>
          <a:p>
            <a:r>
              <a:rPr lang="en-US" altLang="en-US" dirty="0">
                <a:solidFill>
                  <a:schemeClr val="tx1"/>
                </a:solidFill>
              </a:rPr>
              <a:t>Q50: to what extent does … (scale of 1 = low to 10 = high)</a:t>
            </a:r>
          </a:p>
          <a:p>
            <a:endParaRPr lang="en-US" altLang="en-US" dirty="0">
              <a:solidFill>
                <a:schemeClr val="tx1"/>
              </a:solidFill>
            </a:endParaRPr>
          </a:p>
        </p:txBody>
      </p:sp>
      <p:sp>
        <p:nvSpPr>
          <p:cNvPr id="7172" name="Slide Number Placeholder 3">
            <a:extLst>
              <a:ext uri="{FF2B5EF4-FFF2-40B4-BE49-F238E27FC236}">
                <a16:creationId xmlns:a16="http://schemas.microsoft.com/office/drawing/2014/main" id="{358BCF52-86AA-A1DA-272B-6915066EA44B}"/>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20</a:t>
            </a:fld>
            <a:endParaRPr lang="en-AU" altLang="en-US" sz="1050"/>
          </a:p>
        </p:txBody>
      </p:sp>
      <p:sp>
        <p:nvSpPr>
          <p:cNvPr id="3" name="TextBox 2">
            <a:extLst>
              <a:ext uri="{FF2B5EF4-FFF2-40B4-BE49-F238E27FC236}">
                <a16:creationId xmlns:a16="http://schemas.microsoft.com/office/drawing/2014/main" id="{48B94070-516D-77FC-A7D5-1E4E9C3BA60F}"/>
              </a:ext>
            </a:extLst>
          </p:cNvPr>
          <p:cNvSpPr txBox="1"/>
          <p:nvPr/>
        </p:nvSpPr>
        <p:spPr>
          <a:xfrm>
            <a:off x="4155711" y="1763111"/>
            <a:ext cx="4454676" cy="2031325"/>
          </a:xfrm>
          <a:prstGeom prst="rect">
            <a:avLst/>
          </a:prstGeom>
          <a:noFill/>
        </p:spPr>
        <p:txBody>
          <a:bodyPr wrap="square">
            <a:spAutoFit/>
          </a:bodyPr>
          <a:lstStyle/>
          <a:p>
            <a:pPr marL="285750" indent="-285750">
              <a:buFont typeface="Arial" panose="020B0604020202020204" pitchFamily="34" charset="0"/>
              <a:buChar char="•"/>
            </a:pPr>
            <a:r>
              <a:rPr lang="en-AU" dirty="0"/>
              <a:t>Qualtrics will provide a recommended analysis based on assumptions it makes about the scale of your variables (categories, numbers)</a:t>
            </a:r>
          </a:p>
          <a:p>
            <a:pPr marL="285750" indent="-285750">
              <a:buFont typeface="Arial" panose="020B0604020202020204" pitchFamily="34" charset="0"/>
              <a:buChar char="•"/>
            </a:pPr>
            <a:r>
              <a:rPr lang="en-AU" dirty="0"/>
              <a:t>It will provide other analyses as well …</a:t>
            </a:r>
          </a:p>
        </p:txBody>
      </p:sp>
      <p:pic>
        <p:nvPicPr>
          <p:cNvPr id="2" name="Picture 1">
            <a:extLst>
              <a:ext uri="{FF2B5EF4-FFF2-40B4-BE49-F238E27FC236}">
                <a16:creationId xmlns:a16="http://schemas.microsoft.com/office/drawing/2014/main" id="{A1D3620A-2BB7-4EF6-9243-21F4631FC88C}"/>
              </a:ext>
            </a:extLst>
          </p:cNvPr>
          <p:cNvPicPr>
            <a:picLocks noChangeAspect="1"/>
          </p:cNvPicPr>
          <p:nvPr/>
        </p:nvPicPr>
        <p:blipFill>
          <a:blip r:embed="rId3"/>
          <a:stretch>
            <a:fillRect/>
          </a:stretch>
        </p:blipFill>
        <p:spPr>
          <a:xfrm>
            <a:off x="414337" y="493124"/>
            <a:ext cx="4019550" cy="1133475"/>
          </a:xfrm>
          <a:prstGeom prst="rect">
            <a:avLst/>
          </a:prstGeom>
        </p:spPr>
      </p:pic>
      <p:pic>
        <p:nvPicPr>
          <p:cNvPr id="4" name="Picture 3">
            <a:extLst>
              <a:ext uri="{FF2B5EF4-FFF2-40B4-BE49-F238E27FC236}">
                <a16:creationId xmlns:a16="http://schemas.microsoft.com/office/drawing/2014/main" id="{9E3BA5D8-AC19-376A-5ADA-CAE6FE7B5E2D}"/>
              </a:ext>
            </a:extLst>
          </p:cNvPr>
          <p:cNvPicPr>
            <a:picLocks noChangeAspect="1"/>
          </p:cNvPicPr>
          <p:nvPr/>
        </p:nvPicPr>
        <p:blipFill>
          <a:blip r:embed="rId4"/>
          <a:stretch>
            <a:fillRect/>
          </a:stretch>
        </p:blipFill>
        <p:spPr>
          <a:xfrm>
            <a:off x="138360" y="1781168"/>
            <a:ext cx="1091279" cy="1097375"/>
          </a:xfrm>
          <a:prstGeom prst="rect">
            <a:avLst/>
          </a:prstGeom>
        </p:spPr>
      </p:pic>
    </p:spTree>
    <p:extLst>
      <p:ext uri="{BB962C8B-B14F-4D97-AF65-F5344CB8AC3E}">
        <p14:creationId xmlns:p14="http://schemas.microsoft.com/office/powerpoint/2010/main" val="151473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427A1-2A35-C877-05C7-785D282695BD}"/>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C8F66D37-8A7B-6B4C-DD43-6CC8EB0CECE8}"/>
              </a:ext>
            </a:extLst>
          </p:cNvPr>
          <p:cNvSpPr>
            <a:spLocks noGrp="1"/>
          </p:cNvSpPr>
          <p:nvPr>
            <p:ph type="title"/>
          </p:nvPr>
        </p:nvSpPr>
        <p:spPr>
          <a:xfrm>
            <a:off x="332700" y="277513"/>
            <a:ext cx="3392215" cy="4082324"/>
          </a:xfrm>
        </p:spPr>
        <p:txBody>
          <a:bodyPr>
            <a:normAutofit/>
          </a:bodyPr>
          <a:lstStyle/>
          <a:p>
            <a:endParaRPr lang="en-AU" altLang="en-US" sz="3200" dirty="0"/>
          </a:p>
        </p:txBody>
      </p:sp>
      <p:pic>
        <p:nvPicPr>
          <p:cNvPr id="8" name="Content Placeholder 7" descr="A screenshot of a computer&#10;&#10;AI-generated content may be incorrect.">
            <a:extLst>
              <a:ext uri="{FF2B5EF4-FFF2-40B4-BE49-F238E27FC236}">
                <a16:creationId xmlns:a16="http://schemas.microsoft.com/office/drawing/2014/main" id="{58A2CAF7-490A-4BC9-820C-EF9481B349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000" y="2180271"/>
            <a:ext cx="3158215" cy="1893432"/>
          </a:xfrm>
        </p:spPr>
      </p:pic>
      <p:sp>
        <p:nvSpPr>
          <p:cNvPr id="7172" name="Slide Number Placeholder 3">
            <a:extLst>
              <a:ext uri="{FF2B5EF4-FFF2-40B4-BE49-F238E27FC236}">
                <a16:creationId xmlns:a16="http://schemas.microsoft.com/office/drawing/2014/main" id="{137F4C49-6CF9-EDE2-8FE2-9D37CEEABC9A}"/>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21</a:t>
            </a:fld>
            <a:endParaRPr lang="en-AU" altLang="en-US" sz="1050"/>
          </a:p>
        </p:txBody>
      </p:sp>
      <p:pic>
        <p:nvPicPr>
          <p:cNvPr id="4" name="Picture 3" descr="A blue squares with a black line&#10;&#10;AI-generated content may be incorrect.">
            <a:extLst>
              <a:ext uri="{FF2B5EF4-FFF2-40B4-BE49-F238E27FC236}">
                <a16:creationId xmlns:a16="http://schemas.microsoft.com/office/drawing/2014/main" id="{E50ED5C8-A4D7-0BE8-6FDF-562BDD604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594" y="1397518"/>
            <a:ext cx="4100826" cy="2384745"/>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98F6A63E-FBFD-307A-6D9D-01FE769CE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001" y="395055"/>
            <a:ext cx="3338214" cy="1872657"/>
          </a:xfrm>
          <a:prstGeom prst="rect">
            <a:avLst/>
          </a:prstGeom>
        </p:spPr>
      </p:pic>
      <p:pic>
        <p:nvPicPr>
          <p:cNvPr id="10" name="Picture 9">
            <a:extLst>
              <a:ext uri="{FF2B5EF4-FFF2-40B4-BE49-F238E27FC236}">
                <a16:creationId xmlns:a16="http://schemas.microsoft.com/office/drawing/2014/main" id="{19E2A11A-DC55-3E5F-C767-E22F0C26D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36" y="3910792"/>
            <a:ext cx="7559332" cy="898091"/>
          </a:xfrm>
          <a:prstGeom prst="rect">
            <a:avLst/>
          </a:prstGeom>
        </p:spPr>
      </p:pic>
      <p:sp>
        <p:nvSpPr>
          <p:cNvPr id="2" name="Rectangle 1">
            <a:extLst>
              <a:ext uri="{FF2B5EF4-FFF2-40B4-BE49-F238E27FC236}">
                <a16:creationId xmlns:a16="http://schemas.microsoft.com/office/drawing/2014/main" id="{21BAC6D8-11DB-570C-5D34-A2B8103602F6}"/>
              </a:ext>
            </a:extLst>
          </p:cNvPr>
          <p:cNvSpPr/>
          <p:nvPr/>
        </p:nvSpPr>
        <p:spPr>
          <a:xfrm>
            <a:off x="2133600" y="4406324"/>
            <a:ext cx="2887980" cy="7105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E70723FF-8772-B283-5281-607D733F29DD}"/>
              </a:ext>
            </a:extLst>
          </p:cNvPr>
          <p:cNvSpPr/>
          <p:nvPr/>
        </p:nvSpPr>
        <p:spPr>
          <a:xfrm>
            <a:off x="5623560" y="4410471"/>
            <a:ext cx="2689860" cy="6690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B3D9278-5074-5D28-5966-6D4EFFCBB6B9}"/>
              </a:ext>
            </a:extLst>
          </p:cNvPr>
          <p:cNvSpPr txBox="1"/>
          <p:nvPr/>
        </p:nvSpPr>
        <p:spPr>
          <a:xfrm>
            <a:off x="4345305" y="395055"/>
            <a:ext cx="3968115" cy="923330"/>
          </a:xfrm>
          <a:prstGeom prst="rect">
            <a:avLst/>
          </a:prstGeom>
          <a:noFill/>
        </p:spPr>
        <p:txBody>
          <a:bodyPr wrap="square">
            <a:spAutoFit/>
          </a:bodyPr>
          <a:lstStyle/>
          <a:p>
            <a:r>
              <a:rPr lang="en-AU" dirty="0"/>
              <a:t>Treating the scale of 1 to 10 as the outcome, and the scale from 1 to 5 (SA … SD) as the numeric predictor</a:t>
            </a:r>
          </a:p>
        </p:txBody>
      </p:sp>
      <p:sp>
        <p:nvSpPr>
          <p:cNvPr id="9" name="Rectangle 8">
            <a:extLst>
              <a:ext uri="{FF2B5EF4-FFF2-40B4-BE49-F238E27FC236}">
                <a16:creationId xmlns:a16="http://schemas.microsoft.com/office/drawing/2014/main" id="{2D4DC18D-5EAA-C295-9B12-5F2DFFEACFE2}"/>
              </a:ext>
            </a:extLst>
          </p:cNvPr>
          <p:cNvSpPr/>
          <p:nvPr/>
        </p:nvSpPr>
        <p:spPr>
          <a:xfrm>
            <a:off x="3325473" y="4488366"/>
            <a:ext cx="2633367" cy="1175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930E3476-41E1-8BEB-7DC5-9BEFC2583C81}"/>
              </a:ext>
            </a:extLst>
          </p:cNvPr>
          <p:cNvSpPr/>
          <p:nvPr/>
        </p:nvSpPr>
        <p:spPr>
          <a:xfrm>
            <a:off x="6329362" y="4499918"/>
            <a:ext cx="2243138" cy="18161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8171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A6403-7463-389B-1034-C5F3FE547AFA}"/>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4865C5C5-730C-A357-9794-DAAFA0AC71D2}"/>
              </a:ext>
            </a:extLst>
          </p:cNvPr>
          <p:cNvSpPr>
            <a:spLocks noGrp="1"/>
          </p:cNvSpPr>
          <p:nvPr>
            <p:ph type="title"/>
          </p:nvPr>
        </p:nvSpPr>
        <p:spPr>
          <a:xfrm>
            <a:off x="324000" y="324000"/>
            <a:ext cx="3392215" cy="4082324"/>
          </a:xfrm>
        </p:spPr>
        <p:txBody>
          <a:bodyPr>
            <a:normAutofit/>
          </a:bodyPr>
          <a:lstStyle/>
          <a:p>
            <a:endParaRPr lang="en-AU" altLang="en-US" sz="3200" dirty="0"/>
          </a:p>
        </p:txBody>
      </p:sp>
      <p:sp>
        <p:nvSpPr>
          <p:cNvPr id="7172" name="Slide Number Placeholder 3">
            <a:extLst>
              <a:ext uri="{FF2B5EF4-FFF2-40B4-BE49-F238E27FC236}">
                <a16:creationId xmlns:a16="http://schemas.microsoft.com/office/drawing/2014/main" id="{27358208-E5DE-EE7E-ED69-6D8E8484DC72}"/>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22</a:t>
            </a:fld>
            <a:endParaRPr lang="en-AU" altLang="en-US" sz="1050"/>
          </a:p>
        </p:txBody>
      </p:sp>
      <p:pic>
        <p:nvPicPr>
          <p:cNvPr id="10" name="Picture 9" descr="A screenshot of a computer&#10;&#10;AI-generated content may be incorrect.">
            <a:extLst>
              <a:ext uri="{FF2B5EF4-FFF2-40B4-BE49-F238E27FC236}">
                <a16:creationId xmlns:a16="http://schemas.microsoft.com/office/drawing/2014/main" id="{C67CA677-67EE-A607-94D0-5EF34E6C0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 y="1684029"/>
            <a:ext cx="3077004" cy="1362265"/>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BB1F3546-7D7A-CCD1-4261-2D79D41FA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30" y="254289"/>
            <a:ext cx="2819794" cy="1371791"/>
          </a:xfrm>
          <a:prstGeom prst="rect">
            <a:avLst/>
          </a:prstGeom>
        </p:spPr>
      </p:pic>
      <p:sp>
        <p:nvSpPr>
          <p:cNvPr id="20" name="Content Placeholder 19">
            <a:extLst>
              <a:ext uri="{FF2B5EF4-FFF2-40B4-BE49-F238E27FC236}">
                <a16:creationId xmlns:a16="http://schemas.microsoft.com/office/drawing/2014/main" id="{75917EE5-AFC3-DFF9-43DA-9460216B5EE8}"/>
              </a:ext>
            </a:extLst>
          </p:cNvPr>
          <p:cNvSpPr>
            <a:spLocks noGrp="1"/>
          </p:cNvSpPr>
          <p:nvPr>
            <p:ph idx="1"/>
          </p:nvPr>
        </p:nvSpPr>
        <p:spPr>
          <a:xfrm>
            <a:off x="4152900" y="387096"/>
            <a:ext cx="3961790" cy="626364"/>
          </a:xfrm>
        </p:spPr>
        <p:txBody>
          <a:bodyPr/>
          <a:lstStyle/>
          <a:p>
            <a:r>
              <a:rPr lang="en-AU" dirty="0">
                <a:solidFill>
                  <a:schemeClr val="tx1"/>
                </a:solidFill>
              </a:rPr>
              <a:t>Treating the scale from 1 to 5 as categorical and the scale from 1 to 10 as  numeric</a:t>
            </a:r>
          </a:p>
        </p:txBody>
      </p:sp>
      <p:pic>
        <p:nvPicPr>
          <p:cNvPr id="2" name="Picture 1">
            <a:extLst>
              <a:ext uri="{FF2B5EF4-FFF2-40B4-BE49-F238E27FC236}">
                <a16:creationId xmlns:a16="http://schemas.microsoft.com/office/drawing/2014/main" id="{8DCB3D5B-CA03-6515-4B08-E4C538EA09C6}"/>
              </a:ext>
            </a:extLst>
          </p:cNvPr>
          <p:cNvPicPr>
            <a:picLocks noChangeAspect="1"/>
          </p:cNvPicPr>
          <p:nvPr/>
        </p:nvPicPr>
        <p:blipFill>
          <a:blip r:embed="rId5"/>
          <a:stretch>
            <a:fillRect/>
          </a:stretch>
        </p:blipFill>
        <p:spPr>
          <a:xfrm>
            <a:off x="5517738" y="1169513"/>
            <a:ext cx="3302262" cy="1634647"/>
          </a:xfrm>
          <a:prstGeom prst="rect">
            <a:avLst/>
          </a:prstGeom>
        </p:spPr>
      </p:pic>
      <p:pic>
        <p:nvPicPr>
          <p:cNvPr id="3" name="Picture 2">
            <a:extLst>
              <a:ext uri="{FF2B5EF4-FFF2-40B4-BE49-F238E27FC236}">
                <a16:creationId xmlns:a16="http://schemas.microsoft.com/office/drawing/2014/main" id="{86CFE2C7-1C6F-BC8A-E5F1-8C1854196AEC}"/>
              </a:ext>
            </a:extLst>
          </p:cNvPr>
          <p:cNvPicPr>
            <a:picLocks noChangeAspect="1"/>
          </p:cNvPicPr>
          <p:nvPr/>
        </p:nvPicPr>
        <p:blipFill>
          <a:blip r:embed="rId6"/>
          <a:stretch>
            <a:fillRect/>
          </a:stretch>
        </p:blipFill>
        <p:spPr>
          <a:xfrm>
            <a:off x="5517739" y="2973325"/>
            <a:ext cx="3302262" cy="1634647"/>
          </a:xfrm>
          <a:prstGeom prst="rect">
            <a:avLst/>
          </a:prstGeom>
        </p:spPr>
      </p:pic>
      <p:sp>
        <p:nvSpPr>
          <p:cNvPr id="5" name="TextBox 4">
            <a:extLst>
              <a:ext uri="{FF2B5EF4-FFF2-40B4-BE49-F238E27FC236}">
                <a16:creationId xmlns:a16="http://schemas.microsoft.com/office/drawing/2014/main" id="{E9C69F58-4B26-569A-F676-90F6CDCF9DE7}"/>
              </a:ext>
            </a:extLst>
          </p:cNvPr>
          <p:cNvSpPr txBox="1"/>
          <p:nvPr/>
        </p:nvSpPr>
        <p:spPr>
          <a:xfrm>
            <a:off x="323999" y="3175551"/>
            <a:ext cx="4657274" cy="1384995"/>
          </a:xfrm>
          <a:prstGeom prst="rect">
            <a:avLst/>
          </a:prstGeom>
          <a:noFill/>
        </p:spPr>
        <p:txBody>
          <a:bodyPr wrap="square">
            <a:spAutoFit/>
          </a:bodyPr>
          <a:lstStyle/>
          <a:p>
            <a:r>
              <a:rPr lang="en-US" sz="1400" dirty="0"/>
              <a:t>“When assumptions are violated, the unranked ANOVA may no longer be valid. In that case, Stats </a:t>
            </a:r>
            <a:r>
              <a:rPr lang="en-US" sz="1400" dirty="0" err="1"/>
              <a:t>iQ</a:t>
            </a:r>
            <a:r>
              <a:rPr lang="en-US" sz="1400" dirty="0"/>
              <a:t> recommends the ranked ANOVA (also called “ANOVA on ranks”); Stats </a:t>
            </a:r>
            <a:r>
              <a:rPr lang="en-US" sz="1400" dirty="0" err="1"/>
              <a:t>iQ</a:t>
            </a:r>
            <a:r>
              <a:rPr lang="en-US" sz="1400" dirty="0"/>
              <a:t> rank-transforms the data (replaces values with their rank ordering) and then runs the same ANOVA on that transformed data.”</a:t>
            </a:r>
            <a:endParaRPr lang="en-AU" sz="1400" dirty="0"/>
          </a:p>
        </p:txBody>
      </p:sp>
    </p:spTree>
    <p:extLst>
      <p:ext uri="{BB962C8B-B14F-4D97-AF65-F5344CB8AC3E}">
        <p14:creationId xmlns:p14="http://schemas.microsoft.com/office/powerpoint/2010/main" val="1427744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A4CB8-699A-4D0A-3857-0D0583F3D7EA}"/>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765468B8-BE48-7891-9364-55A178D611A9}"/>
              </a:ext>
            </a:extLst>
          </p:cNvPr>
          <p:cNvSpPr>
            <a:spLocks noGrp="1"/>
          </p:cNvSpPr>
          <p:nvPr>
            <p:ph type="title"/>
          </p:nvPr>
        </p:nvSpPr>
        <p:spPr>
          <a:xfrm>
            <a:off x="324000" y="324000"/>
            <a:ext cx="3392215" cy="4082324"/>
          </a:xfrm>
        </p:spPr>
        <p:txBody>
          <a:bodyPr>
            <a:normAutofit/>
          </a:bodyPr>
          <a:lstStyle/>
          <a:p>
            <a:endParaRPr lang="en-AU" altLang="en-US" sz="3200" dirty="0"/>
          </a:p>
        </p:txBody>
      </p:sp>
      <p:sp>
        <p:nvSpPr>
          <p:cNvPr id="7172" name="Slide Number Placeholder 3">
            <a:extLst>
              <a:ext uri="{FF2B5EF4-FFF2-40B4-BE49-F238E27FC236}">
                <a16:creationId xmlns:a16="http://schemas.microsoft.com/office/drawing/2014/main" id="{D462159B-3088-E982-8D72-42034F6BE38E}"/>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DA4FFA9A-05FF-403D-9BBE-8DF3E66B6BEF}" type="slidenum">
              <a:rPr lang="en-AU" altLang="en-US" sz="1050"/>
              <a:pPr>
                <a:spcBef>
                  <a:spcPct val="0"/>
                </a:spcBef>
                <a:buFontTx/>
                <a:buNone/>
              </a:pPr>
              <a:t>23</a:t>
            </a:fld>
            <a:endParaRPr lang="en-AU" altLang="en-US" sz="1050"/>
          </a:p>
        </p:txBody>
      </p:sp>
      <p:pic>
        <p:nvPicPr>
          <p:cNvPr id="14" name="Picture 13" descr="A screenshot of a computer&#10;&#10;AI-generated content may be incorrect.">
            <a:extLst>
              <a:ext uri="{FF2B5EF4-FFF2-40B4-BE49-F238E27FC236}">
                <a16:creationId xmlns:a16="http://schemas.microsoft.com/office/drawing/2014/main" id="{AD32E65A-959A-79A2-89BC-BD74A1948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99" y="2923090"/>
            <a:ext cx="7585184" cy="2098910"/>
          </a:xfrm>
          <a:prstGeom prst="rect">
            <a:avLst/>
          </a:prstGeom>
        </p:spPr>
      </p:pic>
      <p:pic>
        <p:nvPicPr>
          <p:cNvPr id="18" name="Content Placeholder 17" descr="A screenshot of a computer&#10;&#10;AI-generated content may be incorrect.">
            <a:extLst>
              <a:ext uri="{FF2B5EF4-FFF2-40B4-BE49-F238E27FC236}">
                <a16:creationId xmlns:a16="http://schemas.microsoft.com/office/drawing/2014/main" id="{DA20FC55-7D8E-866E-8A41-4BBE779AC80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2768" y="483754"/>
            <a:ext cx="7585183" cy="1881408"/>
          </a:xfrm>
        </p:spPr>
      </p:pic>
      <p:sp>
        <p:nvSpPr>
          <p:cNvPr id="2" name="Rectangle 1">
            <a:extLst>
              <a:ext uri="{FF2B5EF4-FFF2-40B4-BE49-F238E27FC236}">
                <a16:creationId xmlns:a16="http://schemas.microsoft.com/office/drawing/2014/main" id="{20FA8820-7EB1-929D-518E-0E0F0DADB73E}"/>
              </a:ext>
            </a:extLst>
          </p:cNvPr>
          <p:cNvSpPr/>
          <p:nvPr/>
        </p:nvSpPr>
        <p:spPr>
          <a:xfrm>
            <a:off x="774915" y="674176"/>
            <a:ext cx="1131376" cy="24022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679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C8C-DED9-2C82-B4E2-6CE09ACBDB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476DEF-10D1-774E-663D-8E1E14290A67}"/>
              </a:ext>
            </a:extLst>
          </p:cNvPr>
          <p:cNvSpPr>
            <a:spLocks noGrp="1"/>
          </p:cNvSpPr>
          <p:nvPr>
            <p:ph type="body" sz="quarter" idx="13"/>
          </p:nvPr>
        </p:nvSpPr>
        <p:spPr/>
        <p:txBody>
          <a:bodyPr/>
          <a:lstStyle/>
          <a:p>
            <a:endParaRPr lang="en-AU"/>
          </a:p>
        </p:txBody>
      </p:sp>
      <p:sp>
        <p:nvSpPr>
          <p:cNvPr id="6148" name="Slide Number Placeholder 3">
            <a:extLst>
              <a:ext uri="{FF2B5EF4-FFF2-40B4-BE49-F238E27FC236}">
                <a16:creationId xmlns:a16="http://schemas.microsoft.com/office/drawing/2014/main" id="{0DE816E0-E419-EB37-80A7-EF081122C20C}"/>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3</a:t>
            </a:fld>
            <a:endParaRPr lang="en-AU" altLang="en-US" sz="1050"/>
          </a:p>
        </p:txBody>
      </p:sp>
      <p:sp>
        <p:nvSpPr>
          <p:cNvPr id="3" name="Text Placeholder 2">
            <a:extLst>
              <a:ext uri="{FF2B5EF4-FFF2-40B4-BE49-F238E27FC236}">
                <a16:creationId xmlns:a16="http://schemas.microsoft.com/office/drawing/2014/main" id="{D5704674-4BF0-1F49-9B00-EC73565C37A0}"/>
              </a:ext>
            </a:extLst>
          </p:cNvPr>
          <p:cNvSpPr>
            <a:spLocks noGrp="1"/>
          </p:cNvSpPr>
          <p:nvPr>
            <p:ph type="body" sz="quarter" idx="16"/>
          </p:nvPr>
        </p:nvSpPr>
        <p:spPr/>
        <p:txBody>
          <a:bodyPr/>
          <a:lstStyle/>
          <a:p>
            <a:endParaRPr lang="en-AU"/>
          </a:p>
        </p:txBody>
      </p:sp>
      <p:sp>
        <p:nvSpPr>
          <p:cNvPr id="6146" name="Title 1">
            <a:extLst>
              <a:ext uri="{FF2B5EF4-FFF2-40B4-BE49-F238E27FC236}">
                <a16:creationId xmlns:a16="http://schemas.microsoft.com/office/drawing/2014/main" id="{BEF5D8C1-A84B-D8C9-612C-CDDA47D188A1}"/>
              </a:ext>
            </a:extLst>
          </p:cNvPr>
          <p:cNvSpPr>
            <a:spLocks noGrp="1"/>
          </p:cNvSpPr>
          <p:nvPr>
            <p:ph type="title" idx="4294967295"/>
          </p:nvPr>
        </p:nvSpPr>
        <p:spPr>
          <a:xfrm>
            <a:off x="504000" y="375209"/>
            <a:ext cx="4494508" cy="2597581"/>
          </a:xfrm>
        </p:spPr>
        <p:txBody>
          <a:bodyPr/>
          <a:lstStyle/>
          <a:p>
            <a:r>
              <a:rPr lang="en-AU" altLang="en-US" dirty="0">
                <a:solidFill>
                  <a:schemeClr val="tx1"/>
                </a:solidFill>
              </a:rPr>
              <a:t>What went well</a:t>
            </a:r>
          </a:p>
        </p:txBody>
      </p:sp>
    </p:spTree>
    <p:extLst>
      <p:ext uri="{BB962C8B-B14F-4D97-AF65-F5344CB8AC3E}">
        <p14:creationId xmlns:p14="http://schemas.microsoft.com/office/powerpoint/2010/main" val="248278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DFB0D-9280-C360-1458-CDAF17A19AD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2B682F02-0CE9-34D2-9E1E-6460C5209691}"/>
              </a:ext>
            </a:extLst>
          </p:cNvPr>
          <p:cNvSpPr>
            <a:spLocks noGrp="1"/>
          </p:cNvSpPr>
          <p:nvPr>
            <p:ph type="title"/>
          </p:nvPr>
        </p:nvSpPr>
        <p:spPr>
          <a:xfrm>
            <a:off x="323999" y="324000"/>
            <a:ext cx="3686892" cy="3144414"/>
          </a:xfrm>
        </p:spPr>
        <p:txBody>
          <a:bodyPr/>
          <a:lstStyle/>
          <a:p>
            <a:r>
              <a:rPr lang="en-US" altLang="en-US" dirty="0"/>
              <a:t>Primatology</a:t>
            </a:r>
            <a:endParaRPr lang="en-AU" altLang="en-US" dirty="0"/>
          </a:p>
        </p:txBody>
      </p:sp>
      <p:sp>
        <p:nvSpPr>
          <p:cNvPr id="6147" name="Content Placeholder 2">
            <a:extLst>
              <a:ext uri="{FF2B5EF4-FFF2-40B4-BE49-F238E27FC236}">
                <a16:creationId xmlns:a16="http://schemas.microsoft.com/office/drawing/2014/main" id="{B8FFED74-9CCB-D9CE-E38D-838E179B1C3C}"/>
              </a:ext>
            </a:extLst>
          </p:cNvPr>
          <p:cNvSpPr>
            <a:spLocks noGrp="1"/>
          </p:cNvSpPr>
          <p:nvPr>
            <p:ph idx="1"/>
          </p:nvPr>
        </p:nvSpPr>
        <p:spPr>
          <a:xfrm>
            <a:off x="4572000" y="346664"/>
            <a:ext cx="4010891" cy="3442088"/>
          </a:xfrm>
        </p:spPr>
        <p:txBody>
          <a:bodyPr>
            <a:noAutofit/>
          </a:bodyPr>
          <a:lstStyle/>
          <a:p>
            <a:pPr marL="285750" lvl="0" indent="-285750" fontAlgn="base">
              <a:buFont typeface="Arial" panose="020B0604020202020204" pitchFamily="34" charset="0"/>
              <a:buChar char="•"/>
            </a:pPr>
            <a:r>
              <a:rPr lang="en-US" sz="1600" dirty="0">
                <a:solidFill>
                  <a:schemeClr val="tx1"/>
                </a:solidFill>
              </a:rPr>
              <a:t>Investigating the impacts of logging and hunting pressure on the endangered northern yellow-cheeked crested gibbon </a:t>
            </a:r>
            <a:r>
              <a:rPr lang="en-US" sz="1600" i="1" dirty="0" err="1">
                <a:solidFill>
                  <a:schemeClr val="tx1"/>
                </a:solidFill>
              </a:rPr>
              <a:t>Nomascus</a:t>
            </a:r>
            <a:r>
              <a:rPr lang="en-US" sz="1600" i="1" dirty="0">
                <a:solidFill>
                  <a:schemeClr val="tx1"/>
                </a:solidFill>
              </a:rPr>
              <a:t> </a:t>
            </a:r>
            <a:r>
              <a:rPr lang="en-US" sz="1600" i="1" dirty="0" err="1">
                <a:solidFill>
                  <a:schemeClr val="tx1"/>
                </a:solidFill>
              </a:rPr>
              <a:t>annamensis</a:t>
            </a:r>
            <a:r>
              <a:rPr lang="en-US" sz="1600" dirty="0">
                <a:solidFill>
                  <a:schemeClr val="tx1"/>
                </a:solidFill>
              </a:rPr>
              <a:t> in </a:t>
            </a:r>
            <a:r>
              <a:rPr lang="en-US" sz="1600" dirty="0" err="1">
                <a:solidFill>
                  <a:schemeClr val="tx1"/>
                </a:solidFill>
              </a:rPr>
              <a:t>Veun</a:t>
            </a:r>
            <a:r>
              <a:rPr lang="en-US" sz="1600" dirty="0">
                <a:solidFill>
                  <a:schemeClr val="tx1"/>
                </a:solidFill>
              </a:rPr>
              <a:t> Sai-Siem Pang National Park in Cambodia. </a:t>
            </a:r>
          </a:p>
          <a:p>
            <a:pPr marL="285750" lvl="0" indent="-285750" fontAlgn="base">
              <a:buFont typeface="Arial" panose="020B0604020202020204" pitchFamily="34" charset="0"/>
              <a:buChar char="•"/>
            </a:pPr>
            <a:r>
              <a:rPr lang="en-US" sz="1600" dirty="0">
                <a:solidFill>
                  <a:schemeClr val="tx1"/>
                </a:solidFill>
              </a:rPr>
              <a:t>Six main activities: feeding, travelling, resting, scanning, socializing and self-grooming</a:t>
            </a:r>
          </a:p>
          <a:p>
            <a:pPr marL="285750" lvl="0" indent="-285750" fontAlgn="base">
              <a:buFont typeface="Arial" panose="020B0604020202020204" pitchFamily="34" charset="0"/>
              <a:buChar char="•"/>
            </a:pPr>
            <a:r>
              <a:rPr lang="en-US" sz="1600" dirty="0">
                <a:solidFill>
                  <a:schemeClr val="tx1"/>
                </a:solidFill>
              </a:rPr>
              <a:t>Beta-binomial outcome, GLMM with chainsaw activity as the key fixed effect</a:t>
            </a:r>
            <a:endParaRPr lang="en-AU" sz="16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F36C70E2-B662-DF02-0A9A-FD04C798AF26}"/>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4</a:t>
            </a:fld>
            <a:endParaRPr lang="en-AU" altLang="en-US" sz="1050"/>
          </a:p>
        </p:txBody>
      </p:sp>
      <p:sp>
        <p:nvSpPr>
          <p:cNvPr id="3" name="TextBox 2">
            <a:extLst>
              <a:ext uri="{FF2B5EF4-FFF2-40B4-BE49-F238E27FC236}">
                <a16:creationId xmlns:a16="http://schemas.microsoft.com/office/drawing/2014/main" id="{354B1D9E-335F-635D-D0AF-A7C654BE32F3}"/>
              </a:ext>
            </a:extLst>
          </p:cNvPr>
          <p:cNvSpPr txBox="1"/>
          <p:nvPr/>
        </p:nvSpPr>
        <p:spPr>
          <a:xfrm>
            <a:off x="3351069" y="4519837"/>
            <a:ext cx="5231822" cy="276999"/>
          </a:xfrm>
          <a:prstGeom prst="rect">
            <a:avLst/>
          </a:prstGeom>
          <a:noFill/>
        </p:spPr>
        <p:txBody>
          <a:bodyPr wrap="square">
            <a:spAutoFit/>
          </a:bodyPr>
          <a:lstStyle/>
          <a:p>
            <a:r>
              <a:rPr lang="en-AU" sz="1200" dirty="0"/>
              <a:t>https://nsojournals.onlinelibrary.wiley.com/doi/full/10.1002/wlb3.01196</a:t>
            </a:r>
          </a:p>
        </p:txBody>
      </p:sp>
      <p:pic>
        <p:nvPicPr>
          <p:cNvPr id="4" name="Picture 3">
            <a:extLst>
              <a:ext uri="{FF2B5EF4-FFF2-40B4-BE49-F238E27FC236}">
                <a16:creationId xmlns:a16="http://schemas.microsoft.com/office/drawing/2014/main" id="{91F087F2-CAA8-EB08-C5D8-1A5134235C7F}"/>
              </a:ext>
            </a:extLst>
          </p:cNvPr>
          <p:cNvPicPr>
            <a:picLocks noChangeAspect="1"/>
          </p:cNvPicPr>
          <p:nvPr/>
        </p:nvPicPr>
        <p:blipFill>
          <a:blip r:embed="rId3"/>
          <a:stretch>
            <a:fillRect/>
          </a:stretch>
        </p:blipFill>
        <p:spPr>
          <a:xfrm>
            <a:off x="684000" y="1270817"/>
            <a:ext cx="2883477" cy="2883477"/>
          </a:xfrm>
          <a:prstGeom prst="rect">
            <a:avLst/>
          </a:prstGeom>
        </p:spPr>
      </p:pic>
    </p:spTree>
    <p:extLst>
      <p:ext uri="{BB962C8B-B14F-4D97-AF65-F5344CB8AC3E}">
        <p14:creationId xmlns:p14="http://schemas.microsoft.com/office/powerpoint/2010/main" val="390100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65FF2-FB16-09DA-4764-D6EAD02F8F8C}"/>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B17F310-E9C8-08BE-30AA-778BCF9E2B5A}"/>
              </a:ext>
            </a:extLst>
          </p:cNvPr>
          <p:cNvSpPr>
            <a:spLocks noGrp="1"/>
          </p:cNvSpPr>
          <p:nvPr>
            <p:ph type="title"/>
          </p:nvPr>
        </p:nvSpPr>
        <p:spPr>
          <a:xfrm>
            <a:off x="323999" y="324000"/>
            <a:ext cx="3686892" cy="3144414"/>
          </a:xfrm>
        </p:spPr>
        <p:txBody>
          <a:bodyPr/>
          <a:lstStyle/>
          <a:p>
            <a:r>
              <a:rPr lang="en-US" altLang="en-US" dirty="0"/>
              <a:t>Environment and society</a:t>
            </a:r>
            <a:endParaRPr lang="en-AU" altLang="en-US" dirty="0"/>
          </a:p>
        </p:txBody>
      </p:sp>
      <p:sp>
        <p:nvSpPr>
          <p:cNvPr id="6147" name="Content Placeholder 2">
            <a:extLst>
              <a:ext uri="{FF2B5EF4-FFF2-40B4-BE49-F238E27FC236}">
                <a16:creationId xmlns:a16="http://schemas.microsoft.com/office/drawing/2014/main" id="{0B23442F-D518-C0A4-6D31-C7FD399C441C}"/>
              </a:ext>
            </a:extLst>
          </p:cNvPr>
          <p:cNvSpPr>
            <a:spLocks noGrp="1"/>
          </p:cNvSpPr>
          <p:nvPr>
            <p:ph idx="1"/>
          </p:nvPr>
        </p:nvSpPr>
        <p:spPr>
          <a:xfrm>
            <a:off x="344781" y="2907656"/>
            <a:ext cx="4000500" cy="1687371"/>
          </a:xfrm>
        </p:spPr>
        <p:txBody>
          <a:bodyPr>
            <a:noAutofit/>
          </a:bodyPr>
          <a:lstStyle/>
          <a:p>
            <a:pPr lvl="0"/>
            <a:endParaRPr lang="en-AU" sz="2000" dirty="0">
              <a:solidFill>
                <a:schemeClr val="tx1"/>
              </a:solidFill>
            </a:endParaRPr>
          </a:p>
          <a:p>
            <a:pPr lvl="0"/>
            <a:r>
              <a:rPr lang="en-AU" i="1" dirty="0"/>
              <a:t>What level of trust does the Western Edge community of the ACT have in the AFDRS?</a:t>
            </a:r>
            <a:endParaRPr lang="en-AU" dirty="0"/>
          </a:p>
          <a:p>
            <a:pPr lvl="0"/>
            <a:r>
              <a:rPr lang="en-AU" i="1" dirty="0"/>
              <a:t>What psychosocial factors (e.g. Trust (agency), Self-efficacy, Experience) influence levels of trust in the AFDRS?</a:t>
            </a:r>
            <a:endParaRPr lang="en-AU" dirty="0"/>
          </a:p>
          <a:p>
            <a:pPr lvl="0" fontAlgn="base"/>
            <a:endParaRPr lang="en-AU" sz="2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4EBBFC3D-3F81-0047-70B6-AED09152340C}"/>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5</a:t>
            </a:fld>
            <a:endParaRPr lang="en-AU" altLang="en-US" sz="1050"/>
          </a:p>
        </p:txBody>
      </p:sp>
      <p:sp>
        <p:nvSpPr>
          <p:cNvPr id="3" name="TextBox 2">
            <a:extLst>
              <a:ext uri="{FF2B5EF4-FFF2-40B4-BE49-F238E27FC236}">
                <a16:creationId xmlns:a16="http://schemas.microsoft.com/office/drawing/2014/main" id="{C4BF8CF0-3A1B-D351-8A35-683347737877}"/>
              </a:ext>
            </a:extLst>
          </p:cNvPr>
          <p:cNvSpPr txBox="1"/>
          <p:nvPr/>
        </p:nvSpPr>
        <p:spPr>
          <a:xfrm>
            <a:off x="5133111" y="221119"/>
            <a:ext cx="3096490" cy="646331"/>
          </a:xfrm>
          <a:prstGeom prst="rect">
            <a:avLst/>
          </a:prstGeom>
          <a:noFill/>
        </p:spPr>
        <p:txBody>
          <a:bodyPr wrap="square">
            <a:spAutoFit/>
          </a:bodyPr>
          <a:lstStyle/>
          <a:p>
            <a:pPr algn="ctr"/>
            <a:r>
              <a:rPr lang="en-US" sz="1200" dirty="0"/>
              <a:t>Effect of Level of Experience on Trust (AFDRS) when Self-efficacy and Trust (Agency) are Controlled For (n = 136)</a:t>
            </a:r>
            <a:endParaRPr lang="en-AU" sz="1200" dirty="0"/>
          </a:p>
        </p:txBody>
      </p:sp>
      <p:pic>
        <p:nvPicPr>
          <p:cNvPr id="4" name="Picture 3">
            <a:extLst>
              <a:ext uri="{FF2B5EF4-FFF2-40B4-BE49-F238E27FC236}">
                <a16:creationId xmlns:a16="http://schemas.microsoft.com/office/drawing/2014/main" id="{BFABD2B5-1680-3F1D-2DD1-C5E244F75904}"/>
              </a:ext>
            </a:extLst>
          </p:cNvPr>
          <p:cNvPicPr>
            <a:picLocks noChangeAspect="1"/>
          </p:cNvPicPr>
          <p:nvPr/>
        </p:nvPicPr>
        <p:blipFill>
          <a:blip r:embed="rId3"/>
          <a:stretch>
            <a:fillRect/>
          </a:stretch>
        </p:blipFill>
        <p:spPr>
          <a:xfrm>
            <a:off x="5084864" y="967938"/>
            <a:ext cx="2995905" cy="1764126"/>
          </a:xfrm>
          <a:prstGeom prst="rect">
            <a:avLst/>
          </a:prstGeom>
        </p:spPr>
      </p:pic>
      <p:pic>
        <p:nvPicPr>
          <p:cNvPr id="5" name="Picture 4">
            <a:extLst>
              <a:ext uri="{FF2B5EF4-FFF2-40B4-BE49-F238E27FC236}">
                <a16:creationId xmlns:a16="http://schemas.microsoft.com/office/drawing/2014/main" id="{8546C2B0-A71F-2ED9-21AA-F867E7548BD9}"/>
              </a:ext>
            </a:extLst>
          </p:cNvPr>
          <p:cNvPicPr>
            <a:picLocks noChangeAspect="1"/>
          </p:cNvPicPr>
          <p:nvPr/>
        </p:nvPicPr>
        <p:blipFill>
          <a:blip r:embed="rId4"/>
          <a:stretch>
            <a:fillRect/>
          </a:stretch>
        </p:blipFill>
        <p:spPr>
          <a:xfrm>
            <a:off x="5219575" y="3235010"/>
            <a:ext cx="2861194" cy="1687371"/>
          </a:xfrm>
          <a:prstGeom prst="rect">
            <a:avLst/>
          </a:prstGeom>
        </p:spPr>
      </p:pic>
      <p:sp>
        <p:nvSpPr>
          <p:cNvPr id="7" name="TextBox 6">
            <a:extLst>
              <a:ext uri="{FF2B5EF4-FFF2-40B4-BE49-F238E27FC236}">
                <a16:creationId xmlns:a16="http://schemas.microsoft.com/office/drawing/2014/main" id="{B7645BEE-778B-3C18-FA11-D42DA2D4C070}"/>
              </a:ext>
            </a:extLst>
          </p:cNvPr>
          <p:cNvSpPr txBox="1"/>
          <p:nvPr/>
        </p:nvSpPr>
        <p:spPr>
          <a:xfrm>
            <a:off x="4949412" y="2823038"/>
            <a:ext cx="3254202" cy="461665"/>
          </a:xfrm>
          <a:prstGeom prst="rect">
            <a:avLst/>
          </a:prstGeom>
          <a:noFill/>
        </p:spPr>
        <p:txBody>
          <a:bodyPr wrap="square">
            <a:spAutoFit/>
          </a:bodyPr>
          <a:lstStyle/>
          <a:p>
            <a:pPr algn="ctr"/>
            <a:r>
              <a:rPr lang="en-US" sz="1200" dirty="0"/>
              <a:t>Trust in the AFDRS by Level of Experience (n = 136)</a:t>
            </a:r>
            <a:endParaRPr lang="en-AU" sz="1200" dirty="0"/>
          </a:p>
        </p:txBody>
      </p:sp>
      <p:pic>
        <p:nvPicPr>
          <p:cNvPr id="2" name="Picture 1">
            <a:extLst>
              <a:ext uri="{FF2B5EF4-FFF2-40B4-BE49-F238E27FC236}">
                <a16:creationId xmlns:a16="http://schemas.microsoft.com/office/drawing/2014/main" id="{FF7AD06D-1BAD-F860-68FC-F99B9A2D14BA}"/>
              </a:ext>
            </a:extLst>
          </p:cNvPr>
          <p:cNvPicPr>
            <a:picLocks noChangeAspect="1"/>
          </p:cNvPicPr>
          <p:nvPr/>
        </p:nvPicPr>
        <p:blipFill>
          <a:blip r:embed="rId5"/>
          <a:stretch>
            <a:fillRect/>
          </a:stretch>
        </p:blipFill>
        <p:spPr>
          <a:xfrm>
            <a:off x="419965" y="1546688"/>
            <a:ext cx="3590925" cy="1276350"/>
          </a:xfrm>
          <a:prstGeom prst="rect">
            <a:avLst/>
          </a:prstGeom>
        </p:spPr>
      </p:pic>
    </p:spTree>
    <p:extLst>
      <p:ext uri="{BB962C8B-B14F-4D97-AF65-F5344CB8AC3E}">
        <p14:creationId xmlns:p14="http://schemas.microsoft.com/office/powerpoint/2010/main" val="191112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6CF0-1B27-EADA-24E4-A242B3EDF54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2135742B-8E80-1E29-A0E3-131EB9599951}"/>
              </a:ext>
            </a:extLst>
          </p:cNvPr>
          <p:cNvSpPr>
            <a:spLocks noGrp="1"/>
          </p:cNvSpPr>
          <p:nvPr>
            <p:ph type="title"/>
          </p:nvPr>
        </p:nvSpPr>
        <p:spPr>
          <a:xfrm>
            <a:off x="323999" y="324000"/>
            <a:ext cx="3657692" cy="860402"/>
          </a:xfrm>
        </p:spPr>
        <p:txBody>
          <a:bodyPr/>
          <a:lstStyle/>
          <a:p>
            <a:r>
              <a:rPr lang="en-US" altLang="en-US" dirty="0"/>
              <a:t>Archaeology </a:t>
            </a:r>
            <a:endParaRPr lang="en-AU" altLang="en-US" dirty="0"/>
          </a:p>
        </p:txBody>
      </p:sp>
      <p:sp>
        <p:nvSpPr>
          <p:cNvPr id="6147" name="Content Placeholder 2">
            <a:extLst>
              <a:ext uri="{FF2B5EF4-FFF2-40B4-BE49-F238E27FC236}">
                <a16:creationId xmlns:a16="http://schemas.microsoft.com/office/drawing/2014/main" id="{9AB0AF67-A489-D1A9-3998-3A2E09830FFD}"/>
              </a:ext>
            </a:extLst>
          </p:cNvPr>
          <p:cNvSpPr>
            <a:spLocks noGrp="1"/>
          </p:cNvSpPr>
          <p:nvPr>
            <p:ph idx="1"/>
          </p:nvPr>
        </p:nvSpPr>
        <p:spPr>
          <a:xfrm>
            <a:off x="4819501" y="409010"/>
            <a:ext cx="4000500" cy="4345870"/>
          </a:xfrm>
        </p:spPr>
        <p:txBody>
          <a:bodyPr>
            <a:noAutofit/>
          </a:bodyPr>
          <a:lstStyle/>
          <a:p>
            <a:pPr lvl="0" fontAlgn="base"/>
            <a:r>
              <a:rPr lang="en-AU" sz="1800" dirty="0">
                <a:solidFill>
                  <a:schemeClr val="tx1"/>
                </a:solidFill>
              </a:rPr>
              <a:t>Improving statistical training in archaeological science </a:t>
            </a:r>
          </a:p>
          <a:p>
            <a:pPr marL="285750" lvl="0" indent="-285750" fontAlgn="base">
              <a:buFont typeface="Arial" panose="020B0604020202020204" pitchFamily="34" charset="0"/>
              <a:buChar char="•"/>
            </a:pPr>
            <a:r>
              <a:rPr lang="en-AU" sz="1800" dirty="0">
                <a:solidFill>
                  <a:schemeClr val="tx1"/>
                </a:solidFill>
              </a:rPr>
              <a:t>Statistical thinking should come first</a:t>
            </a:r>
          </a:p>
          <a:p>
            <a:pPr marL="285750" lvl="0" indent="-285750" fontAlgn="base">
              <a:buFont typeface="Arial" panose="020B0604020202020204" pitchFamily="34" charset="0"/>
              <a:buChar char="•"/>
            </a:pPr>
            <a:r>
              <a:rPr lang="en-AU" sz="1800" dirty="0">
                <a:solidFill>
                  <a:schemeClr val="tx1"/>
                </a:solidFill>
              </a:rPr>
              <a:t>Descriptive and inferential statistical have different interpretative potential</a:t>
            </a:r>
          </a:p>
          <a:p>
            <a:pPr marL="285750" lvl="0" indent="-285750" fontAlgn="base">
              <a:buFont typeface="Arial" panose="020B0604020202020204" pitchFamily="34" charset="0"/>
              <a:buChar char="•"/>
            </a:pPr>
            <a:r>
              <a:rPr lang="en-AU" sz="1800" dirty="0">
                <a:solidFill>
                  <a:schemeClr val="tx1"/>
                </a:solidFill>
              </a:rPr>
              <a:t>P values can be extremely variable</a:t>
            </a:r>
          </a:p>
          <a:p>
            <a:pPr marL="285750" lvl="0" indent="-285750" fontAlgn="base">
              <a:buFont typeface="Arial" panose="020B0604020202020204" pitchFamily="34" charset="0"/>
              <a:buChar char="•"/>
            </a:pPr>
            <a:r>
              <a:rPr lang="en-AU" sz="1800" dirty="0">
                <a:solidFill>
                  <a:schemeClr val="tx1"/>
                </a:solidFill>
              </a:rPr>
              <a:t>Statistical precision is not the same as measurement precision</a:t>
            </a:r>
          </a:p>
          <a:p>
            <a:pPr marL="285750" lvl="0" indent="-285750" fontAlgn="base">
              <a:buFont typeface="Arial" panose="020B0604020202020204" pitchFamily="34" charset="0"/>
              <a:buChar char="•"/>
            </a:pPr>
            <a:r>
              <a:rPr lang="en-AU" sz="1800" dirty="0">
                <a:solidFill>
                  <a:schemeClr val="tx1"/>
                </a:solidFill>
              </a:rPr>
              <a:t>Meta-analyses and forest plots are useful for synthesising previous research </a:t>
            </a:r>
          </a:p>
          <a:p>
            <a:pPr lvl="0" fontAlgn="base"/>
            <a:endParaRPr lang="en-AU" sz="20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269D474F-A4C2-E29B-B2DE-6FC85F6B8501}"/>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6</a:t>
            </a:fld>
            <a:endParaRPr lang="en-AU" altLang="en-US" sz="1050"/>
          </a:p>
        </p:txBody>
      </p:sp>
      <p:pic>
        <p:nvPicPr>
          <p:cNvPr id="3" name="Picture 2" descr="A cartoon of elephants in a classroom&#10;&#10;AI-generated content may be incorrect.">
            <a:extLst>
              <a:ext uri="{FF2B5EF4-FFF2-40B4-BE49-F238E27FC236}">
                <a16:creationId xmlns:a16="http://schemas.microsoft.com/office/drawing/2014/main" id="{9F381013-B0C3-E5C5-C78F-D8DD755B2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18" y="1158832"/>
            <a:ext cx="3720182" cy="3190828"/>
          </a:xfrm>
          <a:prstGeom prst="rect">
            <a:avLst/>
          </a:prstGeom>
        </p:spPr>
      </p:pic>
      <p:sp>
        <p:nvSpPr>
          <p:cNvPr id="5" name="TextBox 4">
            <a:extLst>
              <a:ext uri="{FF2B5EF4-FFF2-40B4-BE49-F238E27FC236}">
                <a16:creationId xmlns:a16="http://schemas.microsoft.com/office/drawing/2014/main" id="{A026F103-2E16-066A-E05E-182D20AF5CD9}"/>
              </a:ext>
            </a:extLst>
          </p:cNvPr>
          <p:cNvSpPr txBox="1"/>
          <p:nvPr/>
        </p:nvSpPr>
        <p:spPr>
          <a:xfrm>
            <a:off x="871036" y="4844889"/>
            <a:ext cx="2734609" cy="246221"/>
          </a:xfrm>
          <a:prstGeom prst="rect">
            <a:avLst/>
          </a:prstGeom>
          <a:noFill/>
        </p:spPr>
        <p:txBody>
          <a:bodyPr wrap="square">
            <a:spAutoFit/>
          </a:bodyPr>
          <a:lstStyle/>
          <a:p>
            <a:r>
              <a:rPr lang="en-AU" sz="1000" dirty="0"/>
              <a:t>https://doi.org/10.1016/j.jas.2025.106220</a:t>
            </a:r>
          </a:p>
        </p:txBody>
      </p:sp>
    </p:spTree>
    <p:extLst>
      <p:ext uri="{BB962C8B-B14F-4D97-AF65-F5344CB8AC3E}">
        <p14:creationId xmlns:p14="http://schemas.microsoft.com/office/powerpoint/2010/main" val="375570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90A7E-CD3C-E042-6EBA-EB13FFE5D956}"/>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22567BF1-52CF-AE55-2C96-6E9E1A153119}"/>
              </a:ext>
            </a:extLst>
          </p:cNvPr>
          <p:cNvSpPr>
            <a:spLocks noGrp="1"/>
          </p:cNvSpPr>
          <p:nvPr>
            <p:ph type="title"/>
          </p:nvPr>
        </p:nvSpPr>
        <p:spPr>
          <a:xfrm>
            <a:off x="323998" y="324000"/>
            <a:ext cx="5203965" cy="762955"/>
          </a:xfrm>
        </p:spPr>
        <p:txBody>
          <a:bodyPr/>
          <a:lstStyle/>
          <a:p>
            <a:r>
              <a:rPr lang="en-US" altLang="en-US" dirty="0"/>
              <a:t>Data </a:t>
            </a:r>
            <a:r>
              <a:rPr lang="en-US" altLang="en-US" dirty="0" err="1"/>
              <a:t>visualisation</a:t>
            </a:r>
            <a:endParaRPr lang="en-AU" altLang="en-US" dirty="0"/>
          </a:p>
        </p:txBody>
      </p:sp>
      <p:sp>
        <p:nvSpPr>
          <p:cNvPr id="6147" name="Content Placeholder 2">
            <a:extLst>
              <a:ext uri="{FF2B5EF4-FFF2-40B4-BE49-F238E27FC236}">
                <a16:creationId xmlns:a16="http://schemas.microsoft.com/office/drawing/2014/main" id="{879ECBEF-DADD-198D-CCB4-8D507FC7506D}"/>
              </a:ext>
            </a:extLst>
          </p:cNvPr>
          <p:cNvSpPr>
            <a:spLocks noGrp="1"/>
          </p:cNvSpPr>
          <p:nvPr>
            <p:ph idx="1"/>
          </p:nvPr>
        </p:nvSpPr>
        <p:spPr>
          <a:xfrm>
            <a:off x="426027" y="4514851"/>
            <a:ext cx="5203965" cy="399150"/>
          </a:xfrm>
        </p:spPr>
        <p:txBody>
          <a:bodyPr>
            <a:noAutofit/>
          </a:bodyPr>
          <a:lstStyle/>
          <a:p>
            <a:pPr lvl="0" fontAlgn="base"/>
            <a:r>
              <a:rPr lang="en-AU" sz="2000" dirty="0">
                <a:solidFill>
                  <a:schemeClr val="tx1"/>
                </a:solidFill>
              </a:rPr>
              <a:t>https://anuopensci.github.io/SSN-datavis/</a:t>
            </a: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3583879C-5AC8-201B-B383-D030273BC314}"/>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7</a:t>
            </a:fld>
            <a:endParaRPr lang="en-AU" altLang="en-US" sz="1050"/>
          </a:p>
        </p:txBody>
      </p:sp>
      <p:pic>
        <p:nvPicPr>
          <p:cNvPr id="3" name="Picture 2">
            <a:extLst>
              <a:ext uri="{FF2B5EF4-FFF2-40B4-BE49-F238E27FC236}">
                <a16:creationId xmlns:a16="http://schemas.microsoft.com/office/drawing/2014/main" id="{779F56E3-EA60-5151-C5BD-39E913170E8E}"/>
              </a:ext>
            </a:extLst>
          </p:cNvPr>
          <p:cNvPicPr>
            <a:picLocks noChangeAspect="1"/>
          </p:cNvPicPr>
          <p:nvPr/>
        </p:nvPicPr>
        <p:blipFill>
          <a:blip r:embed="rId3"/>
          <a:stretch>
            <a:fillRect/>
          </a:stretch>
        </p:blipFill>
        <p:spPr>
          <a:xfrm>
            <a:off x="5953879" y="366453"/>
            <a:ext cx="1230288" cy="1030681"/>
          </a:xfrm>
          <a:prstGeom prst="rect">
            <a:avLst/>
          </a:prstGeom>
        </p:spPr>
      </p:pic>
      <p:pic>
        <p:nvPicPr>
          <p:cNvPr id="4" name="Picture 3">
            <a:extLst>
              <a:ext uri="{FF2B5EF4-FFF2-40B4-BE49-F238E27FC236}">
                <a16:creationId xmlns:a16="http://schemas.microsoft.com/office/drawing/2014/main" id="{94AE501E-B4BB-E647-A8C7-B12E5D6C95A1}"/>
              </a:ext>
            </a:extLst>
          </p:cNvPr>
          <p:cNvPicPr>
            <a:picLocks noChangeAspect="1"/>
          </p:cNvPicPr>
          <p:nvPr/>
        </p:nvPicPr>
        <p:blipFill>
          <a:blip r:embed="rId4"/>
          <a:stretch>
            <a:fillRect/>
          </a:stretch>
        </p:blipFill>
        <p:spPr>
          <a:xfrm>
            <a:off x="7360920" y="423602"/>
            <a:ext cx="1337656" cy="1003242"/>
          </a:xfrm>
          <a:prstGeom prst="rect">
            <a:avLst/>
          </a:prstGeom>
        </p:spPr>
      </p:pic>
      <p:pic>
        <p:nvPicPr>
          <p:cNvPr id="6" name="Picture 5">
            <a:extLst>
              <a:ext uri="{FF2B5EF4-FFF2-40B4-BE49-F238E27FC236}">
                <a16:creationId xmlns:a16="http://schemas.microsoft.com/office/drawing/2014/main" id="{E3A6C087-D56B-AAEC-8B5A-EBCCCD9997F6}"/>
              </a:ext>
            </a:extLst>
          </p:cNvPr>
          <p:cNvPicPr>
            <a:picLocks noChangeAspect="1"/>
          </p:cNvPicPr>
          <p:nvPr/>
        </p:nvPicPr>
        <p:blipFill>
          <a:blip r:embed="rId5"/>
          <a:stretch>
            <a:fillRect/>
          </a:stretch>
        </p:blipFill>
        <p:spPr>
          <a:xfrm>
            <a:off x="3044046" y="1040403"/>
            <a:ext cx="2347148" cy="1676534"/>
          </a:xfrm>
          <a:prstGeom prst="rect">
            <a:avLst/>
          </a:prstGeom>
        </p:spPr>
      </p:pic>
      <p:pic>
        <p:nvPicPr>
          <p:cNvPr id="7" name="Picture 6">
            <a:extLst>
              <a:ext uri="{FF2B5EF4-FFF2-40B4-BE49-F238E27FC236}">
                <a16:creationId xmlns:a16="http://schemas.microsoft.com/office/drawing/2014/main" id="{1517AAB8-4248-86F4-270F-B4989897BE21}"/>
              </a:ext>
            </a:extLst>
          </p:cNvPr>
          <p:cNvPicPr>
            <a:picLocks noChangeAspect="1"/>
          </p:cNvPicPr>
          <p:nvPr/>
        </p:nvPicPr>
        <p:blipFill>
          <a:blip r:embed="rId6"/>
          <a:stretch>
            <a:fillRect/>
          </a:stretch>
        </p:blipFill>
        <p:spPr>
          <a:xfrm>
            <a:off x="426027" y="2720087"/>
            <a:ext cx="1997568" cy="1567086"/>
          </a:xfrm>
          <a:prstGeom prst="rect">
            <a:avLst/>
          </a:prstGeom>
        </p:spPr>
      </p:pic>
      <p:pic>
        <p:nvPicPr>
          <p:cNvPr id="8" name="Picture 7">
            <a:extLst>
              <a:ext uri="{FF2B5EF4-FFF2-40B4-BE49-F238E27FC236}">
                <a16:creationId xmlns:a16="http://schemas.microsoft.com/office/drawing/2014/main" id="{8B915FFF-BFCB-C8CB-D76F-0AFA048A958E}"/>
              </a:ext>
            </a:extLst>
          </p:cNvPr>
          <p:cNvPicPr>
            <a:picLocks noChangeAspect="1"/>
          </p:cNvPicPr>
          <p:nvPr/>
        </p:nvPicPr>
        <p:blipFill>
          <a:blip r:embed="rId7"/>
          <a:stretch>
            <a:fillRect/>
          </a:stretch>
        </p:blipFill>
        <p:spPr>
          <a:xfrm>
            <a:off x="2824655" y="2884869"/>
            <a:ext cx="2785930" cy="1567086"/>
          </a:xfrm>
          <a:prstGeom prst="rect">
            <a:avLst/>
          </a:prstGeom>
        </p:spPr>
      </p:pic>
      <p:pic>
        <p:nvPicPr>
          <p:cNvPr id="2" name="Picture 1">
            <a:extLst>
              <a:ext uri="{FF2B5EF4-FFF2-40B4-BE49-F238E27FC236}">
                <a16:creationId xmlns:a16="http://schemas.microsoft.com/office/drawing/2014/main" id="{DB14B3CC-D0C4-663C-BD97-1A717FDA0640}"/>
              </a:ext>
            </a:extLst>
          </p:cNvPr>
          <p:cNvPicPr>
            <a:picLocks noChangeAspect="1"/>
          </p:cNvPicPr>
          <p:nvPr/>
        </p:nvPicPr>
        <p:blipFill>
          <a:blip r:embed="rId8"/>
          <a:stretch>
            <a:fillRect/>
          </a:stretch>
        </p:blipFill>
        <p:spPr>
          <a:xfrm>
            <a:off x="464323" y="1056538"/>
            <a:ext cx="2153807" cy="143587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B3F6CE33-E6FF-5017-C09D-95843800D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9991" y="1510303"/>
            <a:ext cx="2799686" cy="2776870"/>
          </a:xfrm>
          <a:prstGeom prst="rect">
            <a:avLst/>
          </a:prstGeom>
        </p:spPr>
      </p:pic>
    </p:spTree>
    <p:extLst>
      <p:ext uri="{BB962C8B-B14F-4D97-AF65-F5344CB8AC3E}">
        <p14:creationId xmlns:p14="http://schemas.microsoft.com/office/powerpoint/2010/main" val="2983463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FD05F-D795-B52B-D23A-73D07F10FA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6F8874-C0F5-DB4C-2E2F-057CFB27D3AA}"/>
              </a:ext>
            </a:extLst>
          </p:cNvPr>
          <p:cNvSpPr>
            <a:spLocks noGrp="1"/>
          </p:cNvSpPr>
          <p:nvPr>
            <p:ph type="body" sz="quarter" idx="13"/>
          </p:nvPr>
        </p:nvSpPr>
        <p:spPr/>
        <p:txBody>
          <a:bodyPr/>
          <a:lstStyle/>
          <a:p>
            <a:endParaRPr lang="en-AU"/>
          </a:p>
        </p:txBody>
      </p:sp>
      <p:sp>
        <p:nvSpPr>
          <p:cNvPr id="6148" name="Slide Number Placeholder 3">
            <a:extLst>
              <a:ext uri="{FF2B5EF4-FFF2-40B4-BE49-F238E27FC236}">
                <a16:creationId xmlns:a16="http://schemas.microsoft.com/office/drawing/2014/main" id="{D59CF647-52F8-2616-135D-4A8F38D9904B}"/>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8</a:t>
            </a:fld>
            <a:endParaRPr lang="en-AU" altLang="en-US" sz="1050"/>
          </a:p>
        </p:txBody>
      </p:sp>
      <p:sp>
        <p:nvSpPr>
          <p:cNvPr id="3" name="Text Placeholder 2">
            <a:extLst>
              <a:ext uri="{FF2B5EF4-FFF2-40B4-BE49-F238E27FC236}">
                <a16:creationId xmlns:a16="http://schemas.microsoft.com/office/drawing/2014/main" id="{4857926B-2F1A-7BE6-504D-977D8AE6C733}"/>
              </a:ext>
            </a:extLst>
          </p:cNvPr>
          <p:cNvSpPr>
            <a:spLocks noGrp="1"/>
          </p:cNvSpPr>
          <p:nvPr>
            <p:ph type="body" sz="quarter" idx="16"/>
          </p:nvPr>
        </p:nvSpPr>
        <p:spPr/>
        <p:txBody>
          <a:bodyPr/>
          <a:lstStyle/>
          <a:p>
            <a:endParaRPr lang="en-AU"/>
          </a:p>
        </p:txBody>
      </p:sp>
      <p:sp>
        <p:nvSpPr>
          <p:cNvPr id="6146" name="Title 1">
            <a:extLst>
              <a:ext uri="{FF2B5EF4-FFF2-40B4-BE49-F238E27FC236}">
                <a16:creationId xmlns:a16="http://schemas.microsoft.com/office/drawing/2014/main" id="{7A64DEDE-601D-DBF4-4490-19A103A17D13}"/>
              </a:ext>
            </a:extLst>
          </p:cNvPr>
          <p:cNvSpPr>
            <a:spLocks noGrp="1"/>
          </p:cNvSpPr>
          <p:nvPr>
            <p:ph type="title" idx="4294967295"/>
          </p:nvPr>
        </p:nvSpPr>
        <p:spPr>
          <a:xfrm>
            <a:off x="504000" y="375209"/>
            <a:ext cx="6676118" cy="2597581"/>
          </a:xfrm>
        </p:spPr>
        <p:txBody>
          <a:bodyPr/>
          <a:lstStyle/>
          <a:p>
            <a:r>
              <a:rPr lang="en-AU" altLang="en-US" dirty="0">
                <a:solidFill>
                  <a:schemeClr val="tx1"/>
                </a:solidFill>
              </a:rPr>
              <a:t>Could have gone better</a:t>
            </a:r>
          </a:p>
        </p:txBody>
      </p:sp>
    </p:spTree>
    <p:extLst>
      <p:ext uri="{BB962C8B-B14F-4D97-AF65-F5344CB8AC3E}">
        <p14:creationId xmlns:p14="http://schemas.microsoft.com/office/powerpoint/2010/main" val="316021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778FF-C528-635B-67E4-F8C0DE339CAF}"/>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39021BBC-79EE-FA16-0956-A910BEFA37C7}"/>
              </a:ext>
            </a:extLst>
          </p:cNvPr>
          <p:cNvSpPr>
            <a:spLocks noGrp="1"/>
          </p:cNvSpPr>
          <p:nvPr>
            <p:ph type="title"/>
          </p:nvPr>
        </p:nvSpPr>
        <p:spPr>
          <a:xfrm>
            <a:off x="323999" y="324000"/>
            <a:ext cx="3686892" cy="3144414"/>
          </a:xfrm>
        </p:spPr>
        <p:txBody>
          <a:bodyPr/>
          <a:lstStyle/>
          <a:p>
            <a:r>
              <a:rPr lang="en-US" altLang="en-US" dirty="0"/>
              <a:t>Pocket parks</a:t>
            </a:r>
            <a:endParaRPr lang="en-AU" altLang="en-US" dirty="0"/>
          </a:p>
        </p:txBody>
      </p:sp>
      <p:sp>
        <p:nvSpPr>
          <p:cNvPr id="6147" name="Content Placeholder 2">
            <a:extLst>
              <a:ext uri="{FF2B5EF4-FFF2-40B4-BE49-F238E27FC236}">
                <a16:creationId xmlns:a16="http://schemas.microsoft.com/office/drawing/2014/main" id="{0D7F4A4C-C12B-C343-2C14-D47AFD885A51}"/>
              </a:ext>
            </a:extLst>
          </p:cNvPr>
          <p:cNvSpPr>
            <a:spLocks noGrp="1"/>
          </p:cNvSpPr>
          <p:nvPr>
            <p:ph idx="1"/>
          </p:nvPr>
        </p:nvSpPr>
        <p:spPr>
          <a:xfrm>
            <a:off x="304526" y="996177"/>
            <a:ext cx="4000500" cy="3515546"/>
          </a:xfrm>
        </p:spPr>
        <p:txBody>
          <a:bodyPr>
            <a:noAutofit/>
          </a:bodyPr>
          <a:lstStyle/>
          <a:p>
            <a:pPr marL="285750" lvl="0" indent="-285750" fontAlgn="base">
              <a:buFont typeface="Arial" panose="020B0604020202020204" pitchFamily="34" charset="0"/>
              <a:buChar char="•"/>
            </a:pPr>
            <a:r>
              <a:rPr lang="en-US" sz="1600" dirty="0">
                <a:solidFill>
                  <a:schemeClr val="tx1"/>
                </a:solidFill>
              </a:rPr>
              <a:t>Urban parks are popular as an efficient mitigator of extreme heat in cities</a:t>
            </a:r>
          </a:p>
          <a:p>
            <a:pPr marL="285750" lvl="0" indent="-285750" fontAlgn="base">
              <a:buFont typeface="Arial" panose="020B0604020202020204" pitchFamily="34" charset="0"/>
              <a:buChar char="•"/>
            </a:pPr>
            <a:r>
              <a:rPr lang="en-US" sz="1600" dirty="0">
                <a:solidFill>
                  <a:schemeClr val="tx1"/>
                </a:solidFill>
              </a:rPr>
              <a:t>Uncertainties remain regarding whether and how the spatial configuration affects the effectiveness in practice</a:t>
            </a:r>
          </a:p>
          <a:p>
            <a:pPr marL="285750" lvl="0" indent="-285750" fontAlgn="base">
              <a:buFont typeface="Arial" panose="020B0604020202020204" pitchFamily="34" charset="0"/>
              <a:buChar char="•"/>
            </a:pPr>
            <a:r>
              <a:rPr lang="en-US" sz="1600" dirty="0">
                <a:solidFill>
                  <a:schemeClr val="tx1"/>
                </a:solidFill>
              </a:rPr>
              <a:t>Compare the amelioration potential of urban parks with the </a:t>
            </a:r>
            <a:r>
              <a:rPr lang="en-US" sz="1600" b="1" dirty="0">
                <a:solidFill>
                  <a:schemeClr val="tx1"/>
                </a:solidFill>
              </a:rPr>
              <a:t>same</a:t>
            </a:r>
            <a:r>
              <a:rPr lang="en-US" sz="1600" dirty="0">
                <a:solidFill>
                  <a:schemeClr val="tx1"/>
                </a:solidFill>
              </a:rPr>
              <a:t> green ratio in </a:t>
            </a:r>
            <a:r>
              <a:rPr lang="en-US" sz="1600" b="1" dirty="0">
                <a:solidFill>
                  <a:schemeClr val="tx1"/>
                </a:solidFill>
              </a:rPr>
              <a:t>different</a:t>
            </a:r>
            <a:r>
              <a:rPr lang="en-US" sz="1600" dirty="0">
                <a:solidFill>
                  <a:schemeClr val="tx1"/>
                </a:solidFill>
              </a:rPr>
              <a:t> spatial configurations</a:t>
            </a:r>
          </a:p>
          <a:p>
            <a:pPr marL="285750" lvl="0" indent="-285750" fontAlgn="base">
              <a:buFont typeface="Arial" panose="020B0604020202020204" pitchFamily="34" charset="0"/>
              <a:buChar char="•"/>
            </a:pPr>
            <a:r>
              <a:rPr lang="en-US" sz="1600" dirty="0">
                <a:solidFill>
                  <a:schemeClr val="tx1"/>
                </a:solidFill>
              </a:rPr>
              <a:t>Linear mixed models assessed the effect of scenario on  outcomes such as modelled temperature reduction</a:t>
            </a:r>
            <a:endParaRPr lang="en-AU" sz="1600" dirty="0">
              <a:solidFill>
                <a:schemeClr val="tx1"/>
              </a:solidFill>
            </a:endParaRPr>
          </a:p>
          <a:p>
            <a:pPr lvl="0" fontAlgn="base"/>
            <a:endParaRPr lang="en-AU" sz="2000" dirty="0">
              <a:solidFill>
                <a:schemeClr val="tx1"/>
              </a:solidFill>
            </a:endParaRPr>
          </a:p>
          <a:p>
            <a:pPr lvl="0" fontAlgn="base"/>
            <a:endParaRPr lang="en-AU" sz="2000" dirty="0">
              <a:solidFill>
                <a:schemeClr val="tx1"/>
              </a:solidFill>
            </a:endParaRPr>
          </a:p>
        </p:txBody>
      </p:sp>
      <p:sp>
        <p:nvSpPr>
          <p:cNvPr id="6148" name="Slide Number Placeholder 3">
            <a:extLst>
              <a:ext uri="{FF2B5EF4-FFF2-40B4-BE49-F238E27FC236}">
                <a16:creationId xmlns:a16="http://schemas.microsoft.com/office/drawing/2014/main" id="{5B60285F-73BF-E16C-CA05-18B373DF967B}"/>
              </a:ext>
            </a:extLst>
          </p:cNvPr>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cs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cs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cs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spcBef>
                <a:spcPct val="0"/>
              </a:spcBef>
              <a:buFontTx/>
              <a:buNone/>
            </a:pPr>
            <a:fld id="{5A2F47E0-DB25-4094-93B9-D9951A74181C}" type="slidenum">
              <a:rPr lang="en-AU" altLang="en-US" sz="1050"/>
              <a:pPr>
                <a:spcBef>
                  <a:spcPct val="0"/>
                </a:spcBef>
                <a:buFontTx/>
                <a:buNone/>
              </a:pPr>
              <a:t>9</a:t>
            </a:fld>
            <a:endParaRPr lang="en-AU" altLang="en-US" sz="1050"/>
          </a:p>
        </p:txBody>
      </p:sp>
      <p:sp>
        <p:nvSpPr>
          <p:cNvPr id="3" name="TextBox 2">
            <a:extLst>
              <a:ext uri="{FF2B5EF4-FFF2-40B4-BE49-F238E27FC236}">
                <a16:creationId xmlns:a16="http://schemas.microsoft.com/office/drawing/2014/main" id="{47BB641D-A74D-B3CF-B971-AF8F29EC889A}"/>
              </a:ext>
            </a:extLst>
          </p:cNvPr>
          <p:cNvSpPr txBox="1"/>
          <p:nvPr/>
        </p:nvSpPr>
        <p:spPr>
          <a:xfrm>
            <a:off x="2343191" y="4511723"/>
            <a:ext cx="6467322" cy="307777"/>
          </a:xfrm>
          <a:prstGeom prst="rect">
            <a:avLst/>
          </a:prstGeom>
          <a:noFill/>
        </p:spPr>
        <p:txBody>
          <a:bodyPr wrap="square">
            <a:spAutoFit/>
          </a:bodyPr>
          <a:lstStyle/>
          <a:p>
            <a:r>
              <a:rPr lang="en-AU" sz="1400" dirty="0"/>
              <a:t>https://www.sciencedirect.com/science/article/pii/S2212095523003504</a:t>
            </a:r>
          </a:p>
        </p:txBody>
      </p:sp>
      <p:pic>
        <p:nvPicPr>
          <p:cNvPr id="4" name="Picture 3">
            <a:extLst>
              <a:ext uri="{FF2B5EF4-FFF2-40B4-BE49-F238E27FC236}">
                <a16:creationId xmlns:a16="http://schemas.microsoft.com/office/drawing/2014/main" id="{1EB16D24-8198-33D9-6082-9E7E64822B93}"/>
              </a:ext>
            </a:extLst>
          </p:cNvPr>
          <p:cNvPicPr>
            <a:picLocks noChangeAspect="1"/>
          </p:cNvPicPr>
          <p:nvPr/>
        </p:nvPicPr>
        <p:blipFill>
          <a:blip r:embed="rId3"/>
          <a:stretch>
            <a:fillRect/>
          </a:stretch>
        </p:blipFill>
        <p:spPr>
          <a:xfrm>
            <a:off x="4599160" y="502262"/>
            <a:ext cx="4116932" cy="3468414"/>
          </a:xfrm>
          <a:prstGeom prst="rect">
            <a:avLst/>
          </a:prstGeom>
        </p:spPr>
      </p:pic>
    </p:spTree>
    <p:extLst>
      <p:ext uri="{BB962C8B-B14F-4D97-AF65-F5344CB8AC3E}">
        <p14:creationId xmlns:p14="http://schemas.microsoft.com/office/powerpoint/2010/main" val="1064348399"/>
      </p:ext>
    </p:extLst>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U_Powerpoint_Light_v3" id="{768B2342-8F25-4BCF-A9F2-7F75F1A83BC8}" vid="{5D6854EF-C683-4EFA-B0BF-EA4FED5115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1" ma:contentTypeDescription="Create a new document." ma:contentTypeScope="" ma:versionID="9f2fd859ed3886bf4e8522e511cd8b1a">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4c2e97acb550b7a71716bc90633103a3"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5D042-D8B3-4BE3-86DE-6019F96E2850}">
  <ds:schemaRefs>
    <ds:schemaRef ds:uri="http://purl.org/dc/elements/1.1/"/>
    <ds:schemaRef ds:uri="http://purl.org/dc/dcmitype/"/>
    <ds:schemaRef ds:uri="http://purl.org/dc/terms/"/>
    <ds:schemaRef ds:uri="http://schemas.microsoft.com/office/2006/documentManagement/types"/>
    <ds:schemaRef ds:uri="2906fbf8-e47d-4c21-be87-cb09cf1c70cb"/>
    <ds:schemaRef ds:uri="cd7196b5-af4d-4b5a-ba66-d723b2d8b01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A907515-A130-47C0-811F-983FB39E4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2CD11-9905-45C0-AA8E-EE5B79DEF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ANU_Powerpoint_Light</Template>
  <TotalTime>4888</TotalTime>
  <Words>1136</Words>
  <Application>Microsoft Office PowerPoint</Application>
  <PresentationFormat>On-screen Show (16:9)</PresentationFormat>
  <Paragraphs>160</Paragraphs>
  <Slides>23</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Public Sans</vt:lpstr>
      <vt:lpstr>Public Sans Light</vt:lpstr>
      <vt:lpstr>Sofia Pro Light</vt:lpstr>
      <vt:lpstr>Times New Roman</vt:lpstr>
      <vt:lpstr>ANU Light</vt:lpstr>
      <vt:lpstr>PowerPoint Presentation</vt:lpstr>
      <vt:lpstr>Overview</vt:lpstr>
      <vt:lpstr>What went well</vt:lpstr>
      <vt:lpstr>Primatology</vt:lpstr>
      <vt:lpstr>Environment and society</vt:lpstr>
      <vt:lpstr>Archaeology </vt:lpstr>
      <vt:lpstr>Data visualisation</vt:lpstr>
      <vt:lpstr>Could have gone better</vt:lpstr>
      <vt:lpstr>Pocket parks</vt:lpstr>
      <vt:lpstr>Filter bags</vt:lpstr>
      <vt:lpstr>Bushfires</vt:lpstr>
      <vt:lpstr>In the statistical jungle</vt:lpstr>
      <vt:lpstr>Compromise power calculations</vt:lpstr>
      <vt:lpstr>Automated statistics</vt:lpstr>
      <vt:lpstr>PowerPoint Presentation</vt:lpstr>
      <vt:lpstr>PowerPoint Presentation</vt:lpstr>
      <vt:lpstr>Conclusion</vt:lpstr>
      <vt:lpstr>Conclusion </vt:lpstr>
      <vt:lpstr>Thankyou for your attention!</vt:lpstr>
      <vt:lpstr>PowerPoint Presentation</vt:lpstr>
      <vt:lpstr>PowerPoint Presentation</vt:lpstr>
      <vt:lpstr>PowerPoint Presentation</vt:lpstr>
      <vt:lpstr>PowerPoint Presentation</vt:lpstr>
    </vt:vector>
  </TitlesOfParts>
  <Company>The Australian National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O'Halloran</dc:creator>
  <cp:lastModifiedBy>Alice Richardson</cp:lastModifiedBy>
  <cp:revision>95</cp:revision>
  <cp:lastPrinted>2025-09-24T00:46:15Z</cp:lastPrinted>
  <dcterms:created xsi:type="dcterms:W3CDTF">2021-04-21T00:16:45Z</dcterms:created>
  <dcterms:modified xsi:type="dcterms:W3CDTF">2025-11-24T01:28:54Z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